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902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83" r:id="rId6"/>
    <p:sldId id="284" r:id="rId7"/>
    <p:sldId id="285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99"/>
    <a:srgbClr val="FFCC66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212" autoAdjust="0"/>
    <p:restoredTop sz="90909" autoAdjust="0"/>
  </p:normalViewPr>
  <p:slideViewPr>
    <p:cSldViewPr>
      <p:cViewPr>
        <p:scale>
          <a:sx n="75" d="100"/>
          <a:sy n="75" d="100"/>
        </p:scale>
        <p:origin x="-100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122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 Li" userId="fae33518c2e5a771" providerId="LiveId" clId="{9B9A371B-9848-4A81-9C01-171CC31AC924}"/>
    <pc:docChg chg="undo custSel addSld delSld modSld delMainMaster">
      <pc:chgData name="Wei Li" userId="fae33518c2e5a771" providerId="LiveId" clId="{9B9A371B-9848-4A81-9C01-171CC31AC924}" dt="2022-10-09T03:52:54.782" v="255" actId="20577"/>
      <pc:docMkLst>
        <pc:docMk/>
      </pc:docMkLst>
      <pc:sldChg chg="del">
        <pc:chgData name="Wei Li" userId="fae33518c2e5a771" providerId="LiveId" clId="{9B9A371B-9848-4A81-9C01-171CC31AC924}" dt="2022-10-09T03:29:41.340" v="80" actId="47"/>
        <pc:sldMkLst>
          <pc:docMk/>
          <pc:sldMk cId="2065007413" sldId="27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987099429" sldId="28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43748601" sldId="28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80655722" sldId="28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881240551" sldId="28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605016150" sldId="28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97452899" sldId="28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56255824" sldId="28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1504038" sldId="297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00945550" sldId="298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269925142" sldId="299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77760606" sldId="30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4090259916" sldId="30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034822817" sldId="310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1658489" sldId="311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91049370" sldId="312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787836691" sldId="313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598201304" sldId="314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339203979" sldId="31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498899941" sldId="316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633483128" sldId="317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50938123" sldId="318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406517050" sldId="319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021394769" sldId="320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744265521" sldId="321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002492786" sldId="322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3508522388" sldId="323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963935973" sldId="324"/>
        </pc:sldMkLst>
      </pc:sldChg>
      <pc:sldChg chg="del">
        <pc:chgData name="Wei Li" userId="fae33518c2e5a771" providerId="LiveId" clId="{9B9A371B-9848-4A81-9C01-171CC31AC924}" dt="2022-10-09T03:30:46.738" v="81" actId="47"/>
        <pc:sldMkLst>
          <pc:docMk/>
          <pc:sldMk cId="1167268505" sldId="325"/>
        </pc:sldMkLst>
      </pc:sldChg>
      <pc:sldChg chg="del">
        <pc:chgData name="Wei Li" userId="fae33518c2e5a771" providerId="LiveId" clId="{9B9A371B-9848-4A81-9C01-171CC31AC924}" dt="2022-10-09T03:29:32.232" v="79" actId="47"/>
        <pc:sldMkLst>
          <pc:docMk/>
          <pc:sldMk cId="1819603472" sldId="326"/>
        </pc:sldMkLst>
      </pc:sldChg>
      <pc:sldChg chg="modSp mod">
        <pc:chgData name="Wei Li" userId="fae33518c2e5a771" providerId="LiveId" clId="{9B9A371B-9848-4A81-9C01-171CC31AC924}" dt="2022-10-09T03:52:44.149" v="252" actId="20577"/>
        <pc:sldMkLst>
          <pc:docMk/>
          <pc:sldMk cId="4265739660" sldId="791"/>
        </pc:sldMkLst>
        <pc:spChg chg="mod">
          <ac:chgData name="Wei Li" userId="fae33518c2e5a771" providerId="LiveId" clId="{9B9A371B-9848-4A81-9C01-171CC31AC924}" dt="2022-10-09T03:52:44.149" v="252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39:28.474" v="160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25:35.149" v="25" actId="20577"/>
        <pc:sldMkLst>
          <pc:docMk/>
          <pc:sldMk cId="0" sldId="1614"/>
        </pc:sldMkLst>
        <pc:spChg chg="mod">
          <ac:chgData name="Wei Li" userId="fae33518c2e5a771" providerId="LiveId" clId="{9B9A371B-9848-4A81-9C01-171CC31AC924}" dt="2022-10-09T03:25:35.149" v="25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5:25.157" v="1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34:17.152" v="112" actId="20577"/>
        <pc:sldMkLst>
          <pc:docMk/>
          <pc:sldMk cId="2948737989" sldId="3890"/>
        </pc:sldMkLst>
        <pc:spChg chg="mod">
          <ac:chgData name="Wei Li" userId="fae33518c2e5a771" providerId="LiveId" clId="{9B9A371B-9848-4A81-9C01-171CC31AC924}" dt="2022-10-09T03:34:17.152" v="112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9B9A371B-9848-4A81-9C01-171CC31AC924}" dt="2022-10-09T03:32:52.908" v="82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50:16.242" v="250" actId="20577"/>
        <pc:sldMkLst>
          <pc:docMk/>
          <pc:sldMk cId="1590046880" sldId="5354"/>
        </pc:sldMkLst>
        <pc:spChg chg="mod">
          <ac:chgData name="Wei Li" userId="fae33518c2e5a771" providerId="LiveId" clId="{9B9A371B-9848-4A81-9C01-171CC31AC924}" dt="2022-10-09T03:50:16.242" v="250" actId="20577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28.195" v="227"/>
        <pc:sldMkLst>
          <pc:docMk/>
          <pc:sldMk cId="1418049806" sldId="5355"/>
        </pc:sldMkLst>
        <pc:spChg chg="mod">
          <ac:chgData name="Wei Li" userId="fae33518c2e5a771" providerId="LiveId" clId="{9B9A371B-9848-4A81-9C01-171CC31AC924}" dt="2022-10-09T03:47:28.195" v="227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7:51.857" v="231" actId="27636"/>
        <pc:sldMkLst>
          <pc:docMk/>
          <pc:sldMk cId="3649393339" sldId="5356"/>
        </pc:sldMkLst>
        <pc:spChg chg="mod">
          <ac:chgData name="Wei Li" userId="fae33518c2e5a771" providerId="LiveId" clId="{9B9A371B-9848-4A81-9C01-171CC31AC924}" dt="2022-10-09T03:47:51.857" v="231" actId="27636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9B9A371B-9848-4A81-9C01-171CC31AC924}" dt="2022-10-09T03:48:14.545" v="234"/>
        <pc:sldMkLst>
          <pc:docMk/>
          <pc:sldMk cId="3861752858" sldId="5357"/>
        </pc:sldMkLst>
        <pc:spChg chg="mod">
          <ac:chgData name="Wei Li" userId="fae33518c2e5a771" providerId="LiveId" clId="{9B9A371B-9848-4A81-9C01-171CC31AC924}" dt="2022-10-09T03:48:14.545" v="234"/>
          <ac:spMkLst>
            <pc:docMk/>
            <pc:sldMk cId="3861752858" sldId="5357"/>
            <ac:spMk id="5" creationId="{00000000-0000-0000-0000-000000000000}"/>
          </ac:spMkLst>
        </pc:spChg>
      </pc:sldChg>
      <pc:sldChg chg="del">
        <pc:chgData name="Wei Li" userId="fae33518c2e5a771" providerId="LiveId" clId="{9B9A371B-9848-4A81-9C01-171CC31AC924}" dt="2022-10-09T03:25:47.917" v="27" actId="47"/>
        <pc:sldMkLst>
          <pc:docMk/>
          <pc:sldMk cId="1804127521" sldId="536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8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69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0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1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2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3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4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5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6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7"/>
        </pc:sldMkLst>
      </pc:sldChg>
      <pc:sldChg chg="del">
        <pc:chgData name="Wei Li" userId="fae33518c2e5a771" providerId="LiveId" clId="{9B9A371B-9848-4A81-9C01-171CC31AC924}" dt="2022-10-09T03:29:41.340" v="80" actId="47"/>
        <pc:sldMkLst>
          <pc:docMk/>
          <pc:sldMk cId="0" sldId="5378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1655864513" sldId="5379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459442320" sldId="5380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34023841" sldId="5381"/>
        </pc:sldMkLst>
      </pc:sldChg>
      <pc:sldChg chg="del">
        <pc:chgData name="Wei Li" userId="fae33518c2e5a771" providerId="LiveId" clId="{9B9A371B-9848-4A81-9C01-171CC31AC924}" dt="2022-10-09T03:35:12.326" v="113" actId="47"/>
        <pc:sldMkLst>
          <pc:docMk/>
          <pc:sldMk cId="290016185" sldId="5382"/>
        </pc:sldMkLst>
      </pc:sldChg>
      <pc:sldChg chg="modSp add mod">
        <pc:chgData name="Wei Li" userId="fae33518c2e5a771" providerId="LiveId" clId="{9B9A371B-9848-4A81-9C01-171CC31AC924}" dt="2022-10-09T03:27:12.200" v="78" actId="20577"/>
        <pc:sldMkLst>
          <pc:docMk/>
          <pc:sldMk cId="2762501048" sldId="5383"/>
        </pc:sldMkLst>
        <pc:spChg chg="mod">
          <ac:chgData name="Wei Li" userId="fae33518c2e5a771" providerId="LiveId" clId="{9B9A371B-9848-4A81-9C01-171CC31AC924}" dt="2022-10-09T03:27:12.200" v="78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9B9A371B-9848-4A81-9C01-171CC31AC924}" dt="2022-10-09T03:27:04.109" v="74" actId="6549"/>
          <ac:spMkLst>
            <pc:docMk/>
            <pc:sldMk cId="2762501048" sldId="5383"/>
            <ac:spMk id="1981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47.787" v="253" actId="20577"/>
        <pc:sldMkLst>
          <pc:docMk/>
          <pc:sldMk cId="2078876896" sldId="5391"/>
        </pc:sldMkLst>
        <pc:spChg chg="mod">
          <ac:chgData name="Wei Li" userId="fae33518c2e5a771" providerId="LiveId" clId="{9B9A371B-9848-4A81-9C01-171CC31AC924}" dt="2022-10-09T03:52:47.787" v="253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1:13.009" v="176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2.048" v="254" actId="20577"/>
        <pc:sldMkLst>
          <pc:docMk/>
          <pc:sldMk cId="2435444277" sldId="5392"/>
        </pc:sldMkLst>
        <pc:spChg chg="mod">
          <ac:chgData name="Wei Li" userId="fae33518c2e5a771" providerId="LiveId" clId="{9B9A371B-9848-4A81-9C01-171CC31AC924}" dt="2022-10-09T03:52:52.048" v="254" actId="20577"/>
          <ac:spMkLst>
            <pc:docMk/>
            <pc:sldMk cId="2435444277" sldId="5392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3:25.756" v="204" actId="255"/>
          <ac:spMkLst>
            <pc:docMk/>
            <pc:sldMk cId="2435444277" sldId="5392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2:54.782" v="255" actId="20577"/>
        <pc:sldMkLst>
          <pc:docMk/>
          <pc:sldMk cId="1374730034" sldId="5393"/>
        </pc:sldMkLst>
        <pc:spChg chg="mod">
          <ac:chgData name="Wei Li" userId="fae33518c2e5a771" providerId="LiveId" clId="{9B9A371B-9848-4A81-9C01-171CC31AC924}" dt="2022-10-09T03:52:54.782" v="255" actId="20577"/>
          <ac:spMkLst>
            <pc:docMk/>
            <pc:sldMk cId="1374730034" sldId="5393"/>
            <ac:spMk id="2" creationId="{00000000-0000-0000-0000-000000000000}"/>
          </ac:spMkLst>
        </pc:spChg>
        <pc:spChg chg="mod">
          <ac:chgData name="Wei Li" userId="fae33518c2e5a771" providerId="LiveId" clId="{9B9A371B-9848-4A81-9C01-171CC31AC924}" dt="2022-10-09T03:44:29.239" v="215" actId="20577"/>
          <ac:spMkLst>
            <pc:docMk/>
            <pc:sldMk cId="1374730034" sldId="5393"/>
            <ac:spMk id="14337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33.622" v="238"/>
        <pc:sldMkLst>
          <pc:docMk/>
          <pc:sldMk cId="3154258726" sldId="5394"/>
        </pc:sldMkLst>
        <pc:spChg chg="mod">
          <ac:chgData name="Wei Li" userId="fae33518c2e5a771" providerId="LiveId" clId="{9B9A371B-9848-4A81-9C01-171CC31AC924}" dt="2022-10-09T03:48:33.622" v="238"/>
          <ac:spMkLst>
            <pc:docMk/>
            <pc:sldMk cId="3154258726" sldId="5394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8:54.864" v="242"/>
        <pc:sldMkLst>
          <pc:docMk/>
          <pc:sldMk cId="3346386735" sldId="5395"/>
        </pc:sldMkLst>
        <pc:spChg chg="mod">
          <ac:chgData name="Wei Li" userId="fae33518c2e5a771" providerId="LiveId" clId="{9B9A371B-9848-4A81-9C01-171CC31AC924}" dt="2022-10-09T03:48:54.864" v="242"/>
          <ac:spMkLst>
            <pc:docMk/>
            <pc:sldMk cId="3346386735" sldId="5395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50:49.803" v="251" actId="20577"/>
        <pc:sldMkLst>
          <pc:docMk/>
          <pc:sldMk cId="3246274312" sldId="5396"/>
        </pc:sldMkLst>
        <pc:spChg chg="mod">
          <ac:chgData name="Wei Li" userId="fae33518c2e5a771" providerId="LiveId" clId="{9B9A371B-9848-4A81-9C01-171CC31AC924}" dt="2022-10-09T03:50:49.803" v="251" actId="20577"/>
          <ac:spMkLst>
            <pc:docMk/>
            <pc:sldMk cId="3246274312" sldId="5396"/>
            <ac:spMk id="5" creationId="{00000000-0000-0000-0000-000000000000}"/>
          </ac:spMkLst>
        </pc:spChg>
      </pc:sldChg>
      <pc:sldChg chg="modSp add mod">
        <pc:chgData name="Wei Li" userId="fae33518c2e5a771" providerId="LiveId" clId="{9B9A371B-9848-4A81-9C01-171CC31AC924}" dt="2022-10-09T03:49:50.864" v="248"/>
        <pc:sldMkLst>
          <pc:docMk/>
          <pc:sldMk cId="2062972999" sldId="5397"/>
        </pc:sldMkLst>
        <pc:spChg chg="mod">
          <ac:chgData name="Wei Li" userId="fae33518c2e5a771" providerId="LiveId" clId="{9B9A371B-9848-4A81-9C01-171CC31AC924}" dt="2022-10-09T03:49:50.864" v="248"/>
          <ac:spMkLst>
            <pc:docMk/>
            <pc:sldMk cId="2062972999" sldId="5397"/>
            <ac:spMk id="5" creationId="{00000000-0000-0000-0000-000000000000}"/>
          </ac:spMkLst>
        </pc:spChg>
      </pc:sld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4164572846" sldId="2147487442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434721791" sldId="2147487443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803513684" sldId="2147487444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605323287" sldId="2147487445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514640957" sldId="2147487446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655174737" sldId="2147487447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246409008" sldId="2147487448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1865527376" sldId="2147487449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00999825" sldId="2147487450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3674182163" sldId="2147487451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4108668224" sldId="2147487452"/>
          </pc:sldLayoutMkLst>
        </pc:sldLayoutChg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4164572846" sldId="2147487442"/>
            <pc:sldLayoutMk cId="821501026" sldId="2147487453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628263874" sldId="2147487583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086561647" sldId="214748758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2430522" sldId="214748758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157468204" sldId="214748758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052123858" sldId="214748758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799203669" sldId="214748758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967897474" sldId="214748758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38222961" sldId="214748759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1885268633" sldId="214748759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2369595191" sldId="214748759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4287232641" sldId="214748759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628263874" sldId="2147487583"/>
            <pc:sldLayoutMk cId="3035315038" sldId="2147487594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4067197012" sldId="2147487595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035404504" sldId="214748759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8957218" sldId="214748759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51594966" sldId="214748759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600740975" sldId="214748759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3172017750" sldId="214748760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9458625" sldId="214748760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158787108" sldId="214748760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4024345238" sldId="214748760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40734577" sldId="214748760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1314209795" sldId="214748760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4067197012" sldId="2147487595"/>
            <pc:sldLayoutMk cId="766623370" sldId="2147487606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32.232" v="79" actId="47"/>
        <pc:sldMasterMkLst>
          <pc:docMk/>
          <pc:sldMasterMk cId="757058488" sldId="2147487607"/>
        </pc:sldMasterMkLst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394990614" sldId="2147487608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916080415" sldId="2147487609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11545925" sldId="2147487610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422727676" sldId="2147487611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603440640" sldId="2147487612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1934034191" sldId="2147487613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7320855" sldId="2147487614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771566181" sldId="2147487615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2806282964" sldId="2147487616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269222173" sldId="2147487617"/>
          </pc:sldLayoutMkLst>
        </pc:sldLayoutChg>
        <pc:sldLayoutChg chg="del">
          <pc:chgData name="Wei Li" userId="fae33518c2e5a771" providerId="LiveId" clId="{9B9A371B-9848-4A81-9C01-171CC31AC924}" dt="2022-10-09T03:29:32.232" v="79" actId="47"/>
          <pc:sldLayoutMkLst>
            <pc:docMk/>
            <pc:sldMasterMk cId="757058488" sldId="2147487607"/>
            <pc:sldLayoutMk cId="343784715" sldId="2147487618"/>
          </pc:sldLayoutMkLst>
        </pc:sldLayoutChg>
      </pc:sldMasterChg>
      <pc:sldMasterChg chg="del delSldLayout">
        <pc:chgData name="Wei Li" userId="fae33518c2e5a771" providerId="LiveId" clId="{9B9A371B-9848-4A81-9C01-171CC31AC924}" dt="2022-10-09T03:30:46.738" v="81" actId="47"/>
        <pc:sldMasterMkLst>
          <pc:docMk/>
          <pc:sldMasterMk cId="1029139896" sldId="2147487619"/>
        </pc:sldMasterMkLst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091664465" sldId="2147487620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3555932027" sldId="2147487621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16345710" sldId="2147487622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709183023" sldId="2147487623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429223365" sldId="2147487624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732211778" sldId="2147487625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4052408768" sldId="2147487626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530031078" sldId="2147487627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986542817" sldId="2147487628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2184742769" sldId="2147487629"/>
          </pc:sldLayoutMkLst>
        </pc:sldLayoutChg>
        <pc:sldLayoutChg chg="del">
          <pc:chgData name="Wei Li" userId="fae33518c2e5a771" providerId="LiveId" clId="{9B9A371B-9848-4A81-9C01-171CC31AC924}" dt="2022-10-09T03:30:46.738" v="81" actId="47"/>
          <pc:sldLayoutMkLst>
            <pc:docMk/>
            <pc:sldMasterMk cId="1029139896" sldId="2147487619"/>
            <pc:sldLayoutMk cId="1501300855" sldId="2147487630"/>
          </pc:sldLayoutMkLst>
        </pc:sldLayoutChg>
      </pc:sldMasterChg>
      <pc:sldMasterChg chg="del delSldLayout">
        <pc:chgData name="Wei Li" userId="fae33518c2e5a771" providerId="LiveId" clId="{9B9A371B-9848-4A81-9C01-171CC31AC924}" dt="2022-10-09T03:29:41.340" v="80" actId="47"/>
        <pc:sldMasterMkLst>
          <pc:docMk/>
          <pc:sldMasterMk cId="194591771" sldId="2147487631"/>
        </pc:sldMasterMkLst>
        <pc:sldLayoutChg chg="del">
          <pc:chgData name="Wei Li" userId="fae33518c2e5a771" providerId="LiveId" clId="{9B9A371B-9848-4A81-9C01-171CC31AC924}" dt="2022-10-09T03:29:41.340" v="80" actId="47"/>
          <pc:sldLayoutMkLst>
            <pc:docMk/>
            <pc:sldMasterMk cId="194591771" sldId="2147487631"/>
            <pc:sldLayoutMk cId="3882998672" sldId="2147487632"/>
          </pc:sldLayoutMkLst>
        </pc:sldLayoutChg>
      </pc:sldMasterChg>
    </pc:docChg>
  </pc:docChgLst>
  <pc:docChgLst>
    <pc:chgData name="Wei Li" userId="fae33518c2e5a771" providerId="LiveId" clId="{56F3CC06-3E88-4C8C-9339-1C4D4551F6D8}"/>
    <pc:docChg chg="undo custSel delSld modSld delMainMaster">
      <pc:chgData name="Wei Li" userId="fae33518c2e5a771" providerId="LiveId" clId="{56F3CC06-3E88-4C8C-9339-1C4D4551F6D8}" dt="2022-11-13T05:23:45.828" v="51" actId="27636"/>
      <pc:docMkLst>
        <pc:docMk/>
      </pc:docMkLst>
      <pc:sldChg chg="del">
        <pc:chgData name="Wei Li" userId="fae33518c2e5a771" providerId="LiveId" clId="{56F3CC06-3E88-4C8C-9339-1C4D4551F6D8}" dt="2022-11-13T05:08:10.716" v="0" actId="47"/>
        <pc:sldMkLst>
          <pc:docMk/>
          <pc:sldMk cId="2902771467" sldId="25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737558635" sldId="25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258363104" sldId="25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860770989" sldId="25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650651078" sldId="26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540072892" sldId="26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2109165032" sldId="262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871612093" sldId="263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475120971" sldId="26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796249577" sldId="26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0" sldId="26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581596312" sldId="26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3615666657" sldId="26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469886143" sldId="26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196094397" sldId="27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1348000880" sldId="271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89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0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29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66981495" sldId="301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4014343652" sldId="302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844556888" sldId="303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3961861479" sldId="304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2182770386" sldId="305"/>
        </pc:sldMkLst>
      </pc:sldChg>
      <pc:sldChg chg="del">
        <pc:chgData name="Wei Li" userId="fae33518c2e5a771" providerId="LiveId" clId="{56F3CC06-3E88-4C8C-9339-1C4D4551F6D8}" dt="2022-11-13T05:11:51.911" v="1" actId="47"/>
        <pc:sldMkLst>
          <pc:docMk/>
          <pc:sldMk cId="1895990239" sldId="3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07784251" sldId="42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661496413" sldId="42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4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0" sldId="56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6356660" sldId="59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62425866" sldId="594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11623183" sldId="59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946898838" sldId="59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839671716" sldId="59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751239518" sldId="59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702642189" sldId="59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629606662" sldId="600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562412717" sldId="601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339991835" sldId="602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537843460" sldId="605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395260202" sldId="606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532215352" sldId="607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4251323315" sldId="608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1456697156" sldId="609"/>
        </pc:sldMkLst>
      </pc:sldChg>
      <pc:sldChg chg="modSp mod">
        <pc:chgData name="Wei Li" userId="fae33518c2e5a771" providerId="LiveId" clId="{56F3CC06-3E88-4C8C-9339-1C4D4551F6D8}" dt="2022-11-13T05:22:02.484" v="44" actId="20577"/>
        <pc:sldMkLst>
          <pc:docMk/>
          <pc:sldMk cId="4265739660" sldId="791"/>
        </pc:sldMkLst>
        <pc:spChg chg="mod">
          <ac:chgData name="Wei Li" userId="fae33518c2e5a771" providerId="LiveId" clId="{56F3CC06-3E88-4C8C-9339-1C4D4551F6D8}" dt="2022-11-13T05:22:02.484" v="4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40.769" v="3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56F3CC06-3E88-4C8C-9339-1C4D4551F6D8}" dt="2022-11-13T05:17:42.881" v="16" actId="20577"/>
        <pc:sldMkLst>
          <pc:docMk/>
          <pc:sldMk cId="0" sldId="1614"/>
        </pc:sldMkLst>
        <pc:spChg chg="mod">
          <ac:chgData name="Wei Li" userId="fae33518c2e5a771" providerId="LiveId" clId="{56F3CC06-3E88-4C8C-9339-1C4D4551F6D8}" dt="2022-11-13T05:17:42.881" v="16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29.052" v="10" actId="6549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590046880" sldId="535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1418049806" sldId="535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649393339" sldId="535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861752858" sldId="5357"/>
        </pc:sldMkLst>
      </pc:sldChg>
      <pc:sldChg chg="modSp mod">
        <pc:chgData name="Wei Li" userId="fae33518c2e5a771" providerId="LiveId" clId="{56F3CC06-3E88-4C8C-9339-1C4D4551F6D8}" dt="2022-11-13T05:17:49.375" v="23" actId="20577"/>
        <pc:sldMkLst>
          <pc:docMk/>
          <pc:sldMk cId="2762501048" sldId="5383"/>
        </pc:sldMkLst>
        <pc:spChg chg="mod">
          <ac:chgData name="Wei Li" userId="fae33518c2e5a771" providerId="LiveId" clId="{56F3CC06-3E88-4C8C-9339-1C4D4551F6D8}" dt="2022-11-13T05:17:49.375" v="23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56F3CC06-3E88-4C8C-9339-1C4D4551F6D8}" dt="2022-11-13T05:17:37.252" v="11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4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5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6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7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8"/>
        </pc:sldMkLst>
      </pc:sldChg>
      <pc:sldChg chg="del">
        <pc:chgData name="Wei Li" userId="fae33518c2e5a771" providerId="LiveId" clId="{56F3CC06-3E88-4C8C-9339-1C4D4551F6D8}" dt="2022-11-13T05:08:10.716" v="0" actId="47"/>
        <pc:sldMkLst>
          <pc:docMk/>
          <pc:sldMk cId="0" sldId="5389"/>
        </pc:sldMkLst>
      </pc:sldChg>
      <pc:sldChg chg="del">
        <pc:chgData name="Wei Li" userId="fae33518c2e5a771" providerId="LiveId" clId="{56F3CC06-3E88-4C8C-9339-1C4D4551F6D8}" dt="2022-11-13T05:13:02.052" v="2" actId="47"/>
        <pc:sldMkLst>
          <pc:docMk/>
          <pc:sldMk cId="2035254372" sldId="5390"/>
        </pc:sldMkLst>
      </pc:sldChg>
      <pc:sldChg chg="modSp mod">
        <pc:chgData name="Wei Li" userId="fae33518c2e5a771" providerId="LiveId" clId="{56F3CC06-3E88-4C8C-9339-1C4D4551F6D8}" dt="2022-11-13T05:22:13.019" v="49" actId="20577"/>
        <pc:sldMkLst>
          <pc:docMk/>
          <pc:sldMk cId="2078876896" sldId="5391"/>
        </pc:sldMkLst>
        <pc:spChg chg="mod">
          <ac:chgData name="Wei Li" userId="fae33518c2e5a771" providerId="LiveId" clId="{56F3CC06-3E88-4C8C-9339-1C4D4551F6D8}" dt="2022-11-13T05:22:13.019" v="49" actId="20577"/>
          <ac:spMkLst>
            <pc:docMk/>
            <pc:sldMk cId="2078876896" sldId="5391"/>
            <ac:spMk id="2" creationId="{00000000-0000-0000-0000-000000000000}"/>
          </ac:spMkLst>
        </pc:spChg>
        <pc:spChg chg="mod">
          <ac:chgData name="Wei Li" userId="fae33518c2e5a771" providerId="LiveId" clId="{56F3CC06-3E88-4C8C-9339-1C4D4551F6D8}" dt="2022-11-13T05:21:56.878" v="42" actId="20577"/>
          <ac:spMkLst>
            <pc:docMk/>
            <pc:sldMk cId="2078876896" sldId="5391"/>
            <ac:spMk id="14337" creationId="{00000000-0000-0000-0000-000000000000}"/>
          </ac:spMkLst>
        </pc:spChg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2435444277" sldId="5392"/>
        </pc:sldMkLst>
      </pc:sldChg>
      <pc:sldChg chg="del">
        <pc:chgData name="Wei Li" userId="fae33518c2e5a771" providerId="LiveId" clId="{56F3CC06-3E88-4C8C-9339-1C4D4551F6D8}" dt="2022-11-13T05:20:37.558" v="28" actId="47"/>
        <pc:sldMkLst>
          <pc:docMk/>
          <pc:sldMk cId="1374730034" sldId="5393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154258726" sldId="5394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346386735" sldId="5395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3246274312" sldId="5396"/>
        </pc:sldMkLst>
      </pc:sldChg>
      <pc:sldChg chg="del">
        <pc:chgData name="Wei Li" userId="fae33518c2e5a771" providerId="LiveId" clId="{56F3CC06-3E88-4C8C-9339-1C4D4551F6D8}" dt="2022-11-13T05:23:40.564" v="50" actId="47"/>
        <pc:sldMkLst>
          <pc:docMk/>
          <pc:sldMk cId="2062972999" sldId="5397"/>
        </pc:sldMkLst>
      </pc:sldChg>
      <pc:sldChg chg="modSp mod">
        <pc:chgData name="Wei Li" userId="fae33518c2e5a771" providerId="LiveId" clId="{56F3CC06-3E88-4C8C-9339-1C4D4551F6D8}" dt="2022-11-13T05:23:45.828" v="51" actId="27636"/>
        <pc:sldMkLst>
          <pc:docMk/>
          <pc:sldMk cId="3223248514" sldId="5416"/>
        </pc:sldMkLst>
        <pc:spChg chg="mod">
          <ac:chgData name="Wei Li" userId="fae33518c2e5a771" providerId="LiveId" clId="{56F3CC06-3E88-4C8C-9339-1C4D4551F6D8}" dt="2022-11-13T05:23:45.828" v="51" actId="27636"/>
          <ac:spMkLst>
            <pc:docMk/>
            <pc:sldMk cId="3223248514" sldId="5416"/>
            <ac:spMk id="3" creationId="{C48176B4-00BA-5C06-82EA-1C04DCC764C9}"/>
          </ac:spMkLst>
        </pc:spChg>
      </pc:sldChg>
      <pc:sldMasterChg chg="del delSldLayout">
        <pc:chgData name="Wei Li" userId="fae33518c2e5a771" providerId="LiveId" clId="{56F3CC06-3E88-4C8C-9339-1C4D4551F6D8}" dt="2022-11-13T05:23:40.564" v="50" actId="47"/>
        <pc:sldMasterMkLst>
          <pc:docMk/>
          <pc:sldMasterMk cId="1354720482" sldId="2147487532"/>
        </pc:sldMasterMkLst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514169193" sldId="214748753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120015195" sldId="2147487534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695825749" sldId="2147487535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893273288" sldId="2147487536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68111235" sldId="2147487537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658331946" sldId="2147487538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447153708" sldId="2147487539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731629122" sldId="2147487540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387272013" sldId="2147487541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3579536289" sldId="2147487542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2947471952" sldId="2147487543"/>
          </pc:sldLayoutMkLst>
        </pc:sldLayoutChg>
        <pc:sldLayoutChg chg="del">
          <pc:chgData name="Wei Li" userId="fae33518c2e5a771" providerId="LiveId" clId="{56F3CC06-3E88-4C8C-9339-1C4D4551F6D8}" dt="2022-11-13T05:23:40.564" v="50" actId="47"/>
          <pc:sldLayoutMkLst>
            <pc:docMk/>
            <pc:sldMasterMk cId="1354720482" sldId="2147487532"/>
            <pc:sldLayoutMk cId="1694720348" sldId="214748754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602723229" sldId="2147487631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135106008" sldId="214748763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08672404" sldId="214748763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192319045" sldId="214748763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1452028875" sldId="214748763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4250691258" sldId="214748763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258183877" sldId="214748763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3489859902" sldId="214748763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58018472" sldId="214748763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76375924" sldId="214748764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753110187" sldId="214748764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602723229" sldId="2147487631"/>
            <pc:sldLayoutMk cId="236672300" sldId="2147487642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827353888" sldId="2147487643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778639242" sldId="214748764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28826672" sldId="214748764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11272162" sldId="214748764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262290444" sldId="214748764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439073911" sldId="214748764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315366525" sldId="214748764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399856505" sldId="214748765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107711839" sldId="214748765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1043757863" sldId="214748765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2898520727" sldId="214748765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827353888" sldId="2147487643"/>
            <pc:sldLayoutMk cId="3387621223" sldId="2147487654"/>
          </pc:sldLayoutMkLst>
        </pc:sldLayoutChg>
      </pc:sldMasterChg>
      <pc:sldMasterChg chg="del delSldLayout">
        <pc:chgData name="Wei Li" userId="fae33518c2e5a771" providerId="LiveId" clId="{56F3CC06-3E88-4C8C-9339-1C4D4551F6D8}" dt="2022-11-13T05:08:10.716" v="0" actId="47"/>
        <pc:sldMasterMkLst>
          <pc:docMk/>
          <pc:sldMasterMk cId="1521258700" sldId="2147487655"/>
        </pc:sldMasterMkLst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84571288" sldId="2147487656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29754300" sldId="2147487657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238986044" sldId="2147487658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082609539" sldId="2147487659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778812648" sldId="2147487660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013709388" sldId="2147487661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009881484" sldId="2147487662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3742850288" sldId="2147487663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407763788" sldId="2147487664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154987155" sldId="2147487665"/>
          </pc:sldLayoutMkLst>
        </pc:sldLayoutChg>
        <pc:sldLayoutChg chg="del">
          <pc:chgData name="Wei Li" userId="fae33518c2e5a771" providerId="LiveId" clId="{56F3CC06-3E88-4C8C-9339-1C4D4551F6D8}" dt="2022-11-13T05:08:10.716" v="0" actId="47"/>
          <pc:sldLayoutMkLst>
            <pc:docMk/>
            <pc:sldMasterMk cId="1521258700" sldId="2147487655"/>
            <pc:sldLayoutMk cId="2348004298" sldId="2147487666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2269691088" sldId="2147487667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67727538" sldId="214748766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45426991" sldId="214748766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761829814" sldId="214748767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886753354" sldId="214748767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4100618865" sldId="214748767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498888552" sldId="214748767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18817860" sldId="214748767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555948106" sldId="214748767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2578394216" sldId="214748767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957116251" sldId="214748767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2269691088" sldId="2147487667"/>
            <pc:sldLayoutMk cId="3788799245" sldId="2147487678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604857348" sldId="2147487679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563639172" sldId="214748768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990113000" sldId="214748768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98310891" sldId="214748768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544009253" sldId="214748768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1148286381" sldId="214748768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383837" sldId="214748768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40607814" sldId="214748768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207392538" sldId="214748768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62991451" sldId="214748768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3771181018" sldId="214748768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604857348" sldId="2147487679"/>
            <pc:sldLayoutMk cId="2933996587" sldId="2147487690"/>
          </pc:sldLayoutMkLst>
        </pc:sldLayoutChg>
      </pc:sldMasterChg>
      <pc:sldMasterChg chg="del delSldLayout">
        <pc:chgData name="Wei Li" userId="fae33518c2e5a771" providerId="LiveId" clId="{56F3CC06-3E88-4C8C-9339-1C4D4551F6D8}" dt="2022-11-13T05:11:51.911" v="1" actId="47"/>
        <pc:sldMasterMkLst>
          <pc:docMk/>
          <pc:sldMasterMk cId="1506269874" sldId="2147487691"/>
        </pc:sldMasterMkLst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602086861" sldId="2147487692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326197985" sldId="2147487693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540411381" sldId="2147487694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28210951" sldId="2147487695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2068732263" sldId="2147487696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3795376845" sldId="2147487697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465693979" sldId="2147487698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0135206" sldId="2147487699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867848364" sldId="2147487700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876169996" sldId="2147487701"/>
          </pc:sldLayoutMkLst>
        </pc:sldLayoutChg>
        <pc:sldLayoutChg chg="del">
          <pc:chgData name="Wei Li" userId="fae33518c2e5a771" providerId="LiveId" clId="{56F3CC06-3E88-4C8C-9339-1C4D4551F6D8}" dt="2022-11-13T05:11:51.911" v="1" actId="47"/>
          <pc:sldLayoutMkLst>
            <pc:docMk/>
            <pc:sldMasterMk cId="1506269874" sldId="2147487691"/>
            <pc:sldLayoutMk cId="11861513" sldId="2147487702"/>
          </pc:sldLayoutMkLst>
        </pc:sldLayoutChg>
      </pc:sldMasterChg>
      <pc:sldMasterChg chg="del delSldLayout">
        <pc:chgData name="Wei Li" userId="fae33518c2e5a771" providerId="LiveId" clId="{56F3CC06-3E88-4C8C-9339-1C4D4551F6D8}" dt="2022-11-13T05:13:02.052" v="2" actId="47"/>
        <pc:sldMasterMkLst>
          <pc:docMk/>
          <pc:sldMasterMk cId="3483943951" sldId="2147487703"/>
        </pc:sldMasterMkLst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45086249" sldId="2147487704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488268799" sldId="2147487705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492491645" sldId="2147487706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46374770" sldId="2147487707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791652741" sldId="2147487708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826141300" sldId="2147487709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613213639" sldId="2147487710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255188368" sldId="2147487711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1832264251" sldId="2147487712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3175432256" sldId="2147487713"/>
          </pc:sldLayoutMkLst>
        </pc:sldLayoutChg>
        <pc:sldLayoutChg chg="del">
          <pc:chgData name="Wei Li" userId="fae33518c2e5a771" providerId="LiveId" clId="{56F3CC06-3E88-4C8C-9339-1C4D4551F6D8}" dt="2022-11-13T05:13:02.052" v="2" actId="47"/>
          <pc:sldLayoutMkLst>
            <pc:docMk/>
            <pc:sldMasterMk cId="3483943951" sldId="2147487703"/>
            <pc:sldLayoutMk cId="2993082418" sldId="2147487714"/>
          </pc:sldLayoutMkLst>
        </pc:sldLayoutChg>
      </pc:sldMasterChg>
    </pc:docChg>
  </pc:docChgLst>
  <pc:docChgLst>
    <pc:chgData name="Wei Li" userId="fae33518c2e5a771" providerId="LiveId" clId="{800C48D3-6013-4C90-B538-8F0F726BC174}"/>
    <pc:docChg chg="undo custSel addSld delSld modSld delMainMaster">
      <pc:chgData name="Wei Li" userId="fae33518c2e5a771" providerId="LiveId" clId="{800C48D3-6013-4C90-B538-8F0F726BC174}" dt="2022-12-18T13:59:29.429" v="201" actId="1076"/>
      <pc:docMkLst>
        <pc:docMk/>
      </pc:docMkLst>
      <pc:sldChg chg="del">
        <pc:chgData name="Wei Li" userId="fae33518c2e5a771" providerId="LiveId" clId="{800C48D3-6013-4C90-B538-8F0F726BC174}" dt="2022-12-18T02:43:56.107" v="64" actId="47"/>
        <pc:sldMkLst>
          <pc:docMk/>
          <pc:sldMk cId="2902771467" sldId="25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737558635" sldId="25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258363104" sldId="25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860770989" sldId="25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650651078" sldId="26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540072892" sldId="26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2109165032" sldId="26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871612093" sldId="26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475120971" sldId="26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796249577" sldId="26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581596312" sldId="26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3615666657" sldId="26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469886143" sldId="26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196094397" sldId="27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348000880" sldId="27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3"/>
        </pc:sldMkLst>
      </pc:sldChg>
      <pc:sldChg chg="modSp del mod">
        <pc:chgData name="Wei Li" userId="fae33518c2e5a771" providerId="LiveId" clId="{800C48D3-6013-4C90-B538-8F0F726BC174}" dt="2022-12-18T13:58:28.200" v="195" actId="27636"/>
        <pc:sldMkLst>
          <pc:docMk/>
          <pc:sldMk cId="0" sldId="274"/>
        </pc:sldMkLst>
        <pc:spChg chg="mod">
          <ac:chgData name="Wei Li" userId="fae33518c2e5a771" providerId="LiveId" clId="{800C48D3-6013-4C90-B538-8F0F726BC174}" dt="2022-12-18T13:58:28.200" v="195" actId="27636"/>
          <ac:spMkLst>
            <pc:docMk/>
            <pc:sldMk cId="0" sldId="274"/>
            <ac:spMk id="214" creationId="{00000000-0000-0000-0000-000000000000}"/>
          </ac:spMkLst>
        </pc:spChg>
      </pc:sldChg>
      <pc:sldChg chg="modSp del mod">
        <pc:chgData name="Wei Li" userId="fae33518c2e5a771" providerId="LiveId" clId="{800C48D3-6013-4C90-B538-8F0F726BC174}" dt="2022-12-18T13:58:28.204" v="196" actId="27636"/>
        <pc:sldMkLst>
          <pc:docMk/>
          <pc:sldMk cId="0" sldId="275"/>
        </pc:sldMkLst>
        <pc:spChg chg="mod">
          <ac:chgData name="Wei Li" userId="fae33518c2e5a771" providerId="LiveId" clId="{800C48D3-6013-4C90-B538-8F0F726BC174}" dt="2022-12-18T13:58:28.204" v="196" actId="27636"/>
          <ac:spMkLst>
            <pc:docMk/>
            <pc:sldMk cId="0" sldId="275"/>
            <ac:spMk id="217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76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27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289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407784251" sldId="42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661496413" sldId="42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4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0" sldId="562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62425866" sldId="594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011623183" sldId="59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839671716" sldId="59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537843460" sldId="605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395260202" sldId="606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532215352" sldId="607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68418806" sldId="610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1791553671" sldId="611"/>
        </pc:sldMkLst>
      </pc:sldChg>
      <pc:sldChg chg="del">
        <pc:chgData name="Wei Li" userId="fae33518c2e5a771" providerId="LiveId" clId="{800C48D3-6013-4C90-B538-8F0F726BC174}" dt="2022-12-18T02:46:26.879" v="65" actId="47"/>
        <pc:sldMkLst>
          <pc:docMk/>
          <pc:sldMk cId="2134569868" sldId="612"/>
        </pc:sldMkLst>
      </pc:sldChg>
      <pc:sldChg chg="modSp mod">
        <pc:chgData name="Wei Li" userId="fae33518c2e5a771" providerId="LiveId" clId="{800C48D3-6013-4C90-B538-8F0F726BC174}" dt="2022-12-18T03:04:48.375" v="98" actId="20577"/>
        <pc:sldMkLst>
          <pc:docMk/>
          <pc:sldMk cId="4265739660" sldId="791"/>
        </pc:sldMkLst>
        <pc:spChg chg="mod">
          <ac:chgData name="Wei Li" userId="fae33518c2e5a771" providerId="LiveId" clId="{800C48D3-6013-4C90-B538-8F0F726BC174}" dt="2022-12-18T03:04:48.375" v="98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4:31.945" v="97" actId="20577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04.989" v="47" actId="20577"/>
        <pc:sldMkLst>
          <pc:docMk/>
          <pc:sldMk cId="0" sldId="1614"/>
        </pc:sldMkLst>
        <pc:spChg chg="mod">
          <ac:chgData name="Wei Li" userId="fae33518c2e5a771" providerId="LiveId" clId="{800C48D3-6013-4C90-B538-8F0F726BC174}" dt="2022-12-18T02:42:09.543" v="1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04.989" v="47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7:57.073" v="190"/>
        <pc:sldMkLst>
          <pc:docMk/>
          <pc:sldMk cId="2948737989" sldId="3890"/>
        </pc:sldMkLst>
        <pc:spChg chg="mod">
          <ac:chgData name="Wei Li" userId="fae33518c2e5a771" providerId="LiveId" clId="{800C48D3-6013-4C90-B538-8F0F726BC174}" dt="2022-12-18T02:53:26.871" v="74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800C48D3-6013-4C90-B538-8F0F726BC174}" dt="2022-12-18T13:57:57.073" v="190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02:43:39.860" v="63" actId="20577"/>
        <pc:sldMkLst>
          <pc:docMk/>
          <pc:sldMk cId="2762501048" sldId="5383"/>
        </pc:sldMkLst>
        <pc:spChg chg="mod">
          <ac:chgData name="Wei Li" userId="fae33518c2e5a771" providerId="LiveId" clId="{800C48D3-6013-4C90-B538-8F0F726BC174}" dt="2022-12-18T02:42:21.239" v="26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800C48D3-6013-4C90-B538-8F0F726BC174}" dt="2022-12-18T02:43:39.860" v="63" actId="20577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800C48D3-6013-4C90-B538-8F0F726BC174}" dt="2022-12-18T03:05:00.962" v="100" actId="47"/>
        <pc:sldMkLst>
          <pc:docMk/>
          <pc:sldMk cId="2078876896" sldId="539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1045606831" sldId="539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39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0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1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2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3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4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5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6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7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8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09"/>
        </pc:sldMkLst>
      </pc:sldChg>
      <pc:sldChg chg="del">
        <pc:chgData name="Wei Li" userId="fae33518c2e5a771" providerId="LiveId" clId="{800C48D3-6013-4C90-B538-8F0F726BC174}" dt="2022-12-18T02:43:56.107" v="64" actId="47"/>
        <pc:sldMkLst>
          <pc:docMk/>
          <pc:sldMk cId="0" sldId="5410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1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2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3"/>
        </pc:sldMkLst>
      </pc:sldChg>
      <pc:sldChg chg="del">
        <pc:chgData name="Wei Li" userId="fae33518c2e5a771" providerId="LiveId" clId="{800C48D3-6013-4C90-B538-8F0F726BC174}" dt="2022-12-18T02:46:31.872" v="66" actId="47"/>
        <pc:sldMkLst>
          <pc:docMk/>
          <pc:sldMk cId="0" sldId="5414"/>
        </pc:sldMkLst>
      </pc:sldChg>
      <pc:sldChg chg="del">
        <pc:chgData name="Wei Li" userId="fae33518c2e5a771" providerId="LiveId" clId="{800C48D3-6013-4C90-B538-8F0F726BC174}" dt="2022-12-18T02:50:47.128" v="68" actId="47"/>
        <pc:sldMkLst>
          <pc:docMk/>
          <pc:sldMk cId="1339740067" sldId="5415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3223248514" sldId="5416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52594167" sldId="5417"/>
        </pc:sldMkLst>
      </pc:sldChg>
      <pc:sldChg chg="del">
        <pc:chgData name="Wei Li" userId="fae33518c2e5a771" providerId="LiveId" clId="{800C48D3-6013-4C90-B538-8F0F726BC174}" dt="2022-12-18T02:50:36.885" v="67" actId="47"/>
        <pc:sldMkLst>
          <pc:docMk/>
          <pc:sldMk cId="2900244282" sldId="5418"/>
        </pc:sldMkLst>
      </pc:sldChg>
      <pc:sldChg chg="modSp add mod">
        <pc:chgData name="Wei Li" userId="fae33518c2e5a771" providerId="LiveId" clId="{800C48D3-6013-4C90-B538-8F0F726BC174}" dt="2022-12-18T03:07:13.978" v="130" actId="20577"/>
        <pc:sldMkLst>
          <pc:docMk/>
          <pc:sldMk cId="3310175174" sldId="5436"/>
        </pc:sldMkLst>
        <pc:spChg chg="mod">
          <ac:chgData name="Wei Li" userId="fae33518c2e5a771" providerId="LiveId" clId="{800C48D3-6013-4C90-B538-8F0F726BC174}" dt="2022-12-18T03:07:13.978" v="130" actId="20577"/>
          <ac:spMkLst>
            <pc:docMk/>
            <pc:sldMk cId="3310175174" sldId="5436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06:50.342" v="126" actId="255"/>
          <ac:spMkLst>
            <pc:docMk/>
            <pc:sldMk cId="3310175174" sldId="5436"/>
            <ac:spMk id="14337" creationId="{00000000-0000-0000-0000-000000000000}"/>
          </ac:spMkLst>
        </pc:spChg>
      </pc:sldChg>
      <pc:sldChg chg="modSp add mod">
        <pc:chgData name="Wei Li" userId="fae33518c2e5a771" providerId="LiveId" clId="{800C48D3-6013-4C90-B538-8F0F726BC174}" dt="2022-12-18T03:14:44.125" v="183" actId="20577"/>
        <pc:sldMkLst>
          <pc:docMk/>
          <pc:sldMk cId="1643079759" sldId="5437"/>
        </pc:sldMkLst>
        <pc:spChg chg="mod">
          <ac:chgData name="Wei Li" userId="fae33518c2e5a771" providerId="LiveId" clId="{800C48D3-6013-4C90-B538-8F0F726BC174}" dt="2022-12-18T03:08:06.059" v="161" actId="20577"/>
          <ac:spMkLst>
            <pc:docMk/>
            <pc:sldMk cId="1643079759" sldId="5437"/>
            <ac:spMk id="2" creationId="{00000000-0000-0000-0000-000000000000}"/>
          </ac:spMkLst>
        </pc:spChg>
        <pc:spChg chg="mod">
          <ac:chgData name="Wei Li" userId="fae33518c2e5a771" providerId="LiveId" clId="{800C48D3-6013-4C90-B538-8F0F726BC174}" dt="2022-12-18T03:14:44.125" v="183" actId="20577"/>
          <ac:spMkLst>
            <pc:docMk/>
            <pc:sldMk cId="1643079759" sldId="5437"/>
            <ac:spMk id="14337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53" v="191" actId="27636"/>
        <pc:sldMkLst>
          <pc:docMk/>
          <pc:sldMk cId="0" sldId="5438"/>
        </pc:sldMkLst>
        <pc:spChg chg="mod">
          <ac:chgData name="Wei Li" userId="fae33518c2e5a771" providerId="LiveId" clId="{800C48D3-6013-4C90-B538-8F0F726BC174}" dt="2022-12-18T13:58:28.153" v="191" actId="27636"/>
          <ac:spMkLst>
            <pc:docMk/>
            <pc:sldMk cId="0" sldId="5438"/>
            <ac:spMk id="151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52.572" v="198" actId="255"/>
        <pc:sldMkLst>
          <pc:docMk/>
          <pc:sldMk cId="0" sldId="5439"/>
        </pc:sldMkLst>
        <pc:spChg chg="mod">
          <ac:chgData name="Wei Li" userId="fae33518c2e5a771" providerId="LiveId" clId="{800C48D3-6013-4C90-B538-8F0F726BC174}" dt="2022-12-18T13:58:52.572" v="198" actId="255"/>
          <ac:spMkLst>
            <pc:docMk/>
            <pc:sldMk cId="0" sldId="5439"/>
            <ac:spMk id="15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8:28.180" v="193" actId="27636"/>
        <pc:sldMkLst>
          <pc:docMk/>
          <pc:sldMk cId="0" sldId="5442"/>
        </pc:sldMkLst>
        <pc:spChg chg="mod">
          <ac:chgData name="Wei Li" userId="fae33518c2e5a771" providerId="LiveId" clId="{800C48D3-6013-4C90-B538-8F0F726BC174}" dt="2022-12-18T13:58:28.180" v="193" actId="27636"/>
          <ac:spMkLst>
            <pc:docMk/>
            <pc:sldMk cId="0" sldId="5442"/>
            <ac:spMk id="165" creationId="{00000000-0000-0000-0000-000000000000}"/>
          </ac:spMkLst>
        </pc:spChg>
      </pc:sldChg>
      <pc:sldChg chg="modSp mod">
        <pc:chgData name="Wei Li" userId="fae33518c2e5a771" providerId="LiveId" clId="{800C48D3-6013-4C90-B538-8F0F726BC174}" dt="2022-12-18T13:59:29.429" v="201" actId="1076"/>
        <pc:sldMkLst>
          <pc:docMk/>
          <pc:sldMk cId="0" sldId="5445"/>
        </pc:sldMkLst>
        <pc:picChg chg="mod">
          <ac:chgData name="Wei Li" userId="fae33518c2e5a771" providerId="LiveId" clId="{800C48D3-6013-4C90-B538-8F0F726BC174}" dt="2022-12-18T13:59:29.429" v="201" actId="1076"/>
          <ac:picMkLst>
            <pc:docMk/>
            <pc:sldMk cId="0" sldId="5445"/>
            <ac:picMk id="177" creationId="{00000000-0000-0000-0000-000000000000}"/>
          </ac:picMkLst>
        </pc:picChg>
      </pc:sldChg>
      <pc:sldChg chg="modSp mod">
        <pc:chgData name="Wei Li" userId="fae33518c2e5a771" providerId="LiveId" clId="{800C48D3-6013-4C90-B538-8F0F726BC174}" dt="2022-12-18T13:58:28.192" v="194" actId="27636"/>
        <pc:sldMkLst>
          <pc:docMk/>
          <pc:sldMk cId="0" sldId="5449"/>
        </pc:sldMkLst>
        <pc:spChg chg="mod">
          <ac:chgData name="Wei Li" userId="fae33518c2e5a771" providerId="LiveId" clId="{800C48D3-6013-4C90-B538-8F0F726BC174}" dt="2022-12-18T13:58:28.192" v="194" actId="27636"/>
          <ac:spMkLst>
            <pc:docMk/>
            <pc:sldMk cId="0" sldId="5449"/>
            <ac:spMk id="194" creationId="{00000000-0000-0000-0000-000000000000}"/>
          </ac:spMkLst>
        </pc:spChg>
      </pc:sld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404574583" sldId="2147487715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90698935" sldId="214748771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1453788966" sldId="214748771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485514233" sldId="214748771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152053381" sldId="214748771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959182716" sldId="214748772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8695152" sldId="214748772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51146956" sldId="214748772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790520047" sldId="214748772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2848330190" sldId="214748772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412262222" sldId="214748772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404574583" sldId="2147487715"/>
            <pc:sldLayoutMk cId="3395182097" sldId="2147487726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3164508215" sldId="2147487727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205434218" sldId="214748772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905923258" sldId="214748772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614768376" sldId="214748773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82179872" sldId="214748773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043796403" sldId="214748773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108369793" sldId="214748773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4287703488" sldId="214748773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362753047" sldId="214748773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443132468" sldId="214748773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2075773673" sldId="214748773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3164508215" sldId="2147487727"/>
            <pc:sldLayoutMk cId="1266729465" sldId="2147487738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699515598" sldId="2147487739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74356524" sldId="214748774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162788932" sldId="214748774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846988722" sldId="214748774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57880899" sldId="214748774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4102562001" sldId="214748774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53760702" sldId="214748774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2588104467" sldId="214748774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709707808" sldId="214748774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49962758" sldId="214748774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3386317991" sldId="214748774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699515598" sldId="2147487739"/>
            <pc:sldLayoutMk cId="1302084498" sldId="2147487750"/>
          </pc:sldLayoutMkLst>
        </pc:sldLayoutChg>
      </pc:sldMasterChg>
      <pc:sldMasterChg chg="del delSldLayout">
        <pc:chgData name="Wei Li" userId="fae33518c2e5a771" providerId="LiveId" clId="{800C48D3-6013-4C90-B538-8F0F726BC174}" dt="2022-12-18T02:43:56.107" v="64" actId="47"/>
        <pc:sldMasterMkLst>
          <pc:docMk/>
          <pc:sldMasterMk cId="2616036206" sldId="2147487751"/>
        </pc:sldMasterMkLst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597852366" sldId="2147487752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022275211" sldId="2147487753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978011136" sldId="2147487754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324508706" sldId="2147487755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780593596" sldId="2147487756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808465949" sldId="2147487757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84613041" sldId="2147487758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072001471" sldId="2147487759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93059066" sldId="2147487760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1179092000" sldId="2147487761"/>
          </pc:sldLayoutMkLst>
        </pc:sldLayoutChg>
        <pc:sldLayoutChg chg="del">
          <pc:chgData name="Wei Li" userId="fae33518c2e5a771" providerId="LiveId" clId="{800C48D3-6013-4C90-B538-8F0F726BC174}" dt="2022-12-18T02:43:56.107" v="64" actId="47"/>
          <pc:sldLayoutMkLst>
            <pc:docMk/>
            <pc:sldMasterMk cId="2616036206" sldId="2147487751"/>
            <pc:sldLayoutMk cId="2563355386" sldId="2147487762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31.872" v="66" actId="47"/>
        <pc:sldMasterMkLst>
          <pc:docMk/>
          <pc:sldMasterMk cId="2989883385" sldId="2147487763"/>
        </pc:sldMasterMkLst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295512" sldId="214748776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323734866" sldId="2147487765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308774053" sldId="2147487766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1348372729" sldId="2147487767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38527579" sldId="2147487768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5009745" sldId="2147487769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881754312" sldId="2147487770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195464497" sldId="2147487771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735198409" sldId="2147487772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3913253097" sldId="2147487773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21631302" sldId="2147487774"/>
          </pc:sldLayoutMkLst>
        </pc:sldLayoutChg>
        <pc:sldLayoutChg chg="del">
          <pc:chgData name="Wei Li" userId="fae33518c2e5a771" providerId="LiveId" clId="{800C48D3-6013-4C90-B538-8F0F726BC174}" dt="2022-12-18T02:46:31.872" v="66" actId="47"/>
          <pc:sldLayoutMkLst>
            <pc:docMk/>
            <pc:sldMasterMk cId="2989883385" sldId="2147487763"/>
            <pc:sldLayoutMk cId="2587510752" sldId="2147487775"/>
          </pc:sldLayoutMkLst>
        </pc:sldLayoutChg>
      </pc:sldMasterChg>
      <pc:sldMasterChg chg="del delSldLayout">
        <pc:chgData name="Wei Li" userId="fae33518c2e5a771" providerId="LiveId" clId="{800C48D3-6013-4C90-B538-8F0F726BC174}" dt="2022-12-18T02:46:26.879" v="65" actId="47"/>
        <pc:sldMasterMkLst>
          <pc:docMk/>
          <pc:sldMasterMk cId="3336953466" sldId="2147487776"/>
        </pc:sldMasterMkLst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507392134" sldId="2147487777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356743536" sldId="2147487778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43420569" sldId="2147487779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009216150" sldId="2147487780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2110580195" sldId="2147487781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122410542" sldId="2147487782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4223748115" sldId="2147487783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3417531584" sldId="2147487784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5166939" sldId="2147487785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269960552" sldId="2147487786"/>
          </pc:sldLayoutMkLst>
        </pc:sldLayoutChg>
        <pc:sldLayoutChg chg="del">
          <pc:chgData name="Wei Li" userId="fae33518c2e5a771" providerId="LiveId" clId="{800C48D3-6013-4C90-B538-8F0F726BC174}" dt="2022-12-18T02:46:26.879" v="65" actId="47"/>
          <pc:sldLayoutMkLst>
            <pc:docMk/>
            <pc:sldMasterMk cId="3336953466" sldId="2147487776"/>
            <pc:sldLayoutMk cId="1742633515" sldId="2147487787"/>
          </pc:sldLayoutMkLst>
        </pc:sldLayoutChg>
      </pc:sldMasterChg>
      <pc:sldMasterChg chg="del delSldLayout">
        <pc:chgData name="Wei Li" userId="fae33518c2e5a771" providerId="LiveId" clId="{800C48D3-6013-4C90-B538-8F0F726BC174}" dt="2022-12-18T02:50:47.128" v="68" actId="47"/>
        <pc:sldMasterMkLst>
          <pc:docMk/>
          <pc:sldMasterMk cId="3980337985" sldId="2147487788"/>
        </pc:sldMasterMkLst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594246621" sldId="2147487789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174616187" sldId="2147487790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198342149" sldId="2147487791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094459297" sldId="2147487792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205998444" sldId="2147487793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4054360280" sldId="2147487794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825349904" sldId="2147487795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887019716" sldId="2147487796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1158017963" sldId="2147487797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2933482995" sldId="2147487798"/>
          </pc:sldLayoutMkLst>
        </pc:sldLayoutChg>
        <pc:sldLayoutChg chg="del">
          <pc:chgData name="Wei Li" userId="fae33518c2e5a771" providerId="LiveId" clId="{800C48D3-6013-4C90-B538-8F0F726BC174}" dt="2022-12-18T02:50:47.128" v="68" actId="47"/>
          <pc:sldLayoutMkLst>
            <pc:docMk/>
            <pc:sldMasterMk cId="3980337985" sldId="2147487788"/>
            <pc:sldLayoutMk cId="3287802846" sldId="2147487799"/>
          </pc:sldLayoutMkLst>
        </pc:sldLayoutChg>
      </pc:sldMasterChg>
    </pc:docChg>
  </pc:docChgLst>
  <pc:docChgLst>
    <pc:chgData name="Wei Li" userId="fae33518c2e5a771" providerId="LiveId" clId="{1A669C0E-663E-4EF9-9BDD-3661ED200EC3}"/>
    <pc:docChg chg="undo custSel addSld delSld modSld delMainMaster">
      <pc:chgData name="Wei Li" userId="fae33518c2e5a771" providerId="LiveId" clId="{1A669C0E-663E-4EF9-9BDD-3661ED200EC3}" dt="2022-09-11T03:47:26.976" v="120" actId="2696"/>
      <pc:docMkLst>
        <pc:docMk/>
      </pc:docMkLst>
      <pc:sldChg chg="del">
        <pc:chgData name="Wei Li" userId="fae33518c2e5a771" providerId="LiveId" clId="{1A669C0E-663E-4EF9-9BDD-3661ED200EC3}" dt="2022-09-11T03:43:54.571" v="99" actId="47"/>
        <pc:sldMkLst>
          <pc:docMk/>
          <pc:sldMk cId="2902771467" sldId="25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737558635" sldId="25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258363104" sldId="25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860770989" sldId="25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650651078" sldId="26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540072892" sldId="26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2109165032" sldId="26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871612093" sldId="26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475120971" sldId="26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796249577" sldId="26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66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581596312" sldId="267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3615666657" sldId="268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469886143" sldId="269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196094397" sldId="270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1348000880" sldId="271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2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3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4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5"/>
        </pc:sldMkLst>
      </pc:sldChg>
      <pc:sldChg chg="del">
        <pc:chgData name="Wei Li" userId="fae33518c2e5a771" providerId="LiveId" clId="{1A669C0E-663E-4EF9-9BDD-3661ED200EC3}" dt="2022-09-11T03:43:54.571" v="99" actId="47"/>
        <pc:sldMkLst>
          <pc:docMk/>
          <pc:sldMk cId="0" sldId="27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04852246" sldId="28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76200913" sldId="28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167389569" sldId="28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23840881" sldId="28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80649327" sldId="28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07180309" sldId="28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256085902" sldId="28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22891125" sldId="29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112126893" sldId="29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0158083" sldId="29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610405848" sldId="29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210459940" sldId="29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37446842" sldId="29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302749690" sldId="29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56734091" sldId="30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7002268" sldId="30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3113868" sldId="30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38027037" sldId="30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434716540" sldId="30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228457883" sldId="30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10190914" sldId="30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6612113" sldId="30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699574903" sldId="30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3509937" sldId="31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50716713" sldId="3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57595799" sldId="31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081711530" sldId="31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944749480" sldId="31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543692822" sldId="317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7007567" sldId="31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915478375" sldId="318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696626217" sldId="318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86395344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1435536142" sldId="31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786736079" sldId="319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0235604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24676092" sldId="320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22470121" sldId="320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905602844" sldId="32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733617316" sldId="321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58706140" sldId="321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850688088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925904020" sldId="322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3462683276" sldId="32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38193976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716056937" sldId="323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4189370402" sldId="323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689869563" sldId="32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29476541" sldId="324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784122697" sldId="324"/>
        </pc:sldMkLst>
      </pc:sldChg>
      <pc:sldChg chg="del">
        <pc:chgData name="Wei Li" userId="fae33518c2e5a771" providerId="LiveId" clId="{1A669C0E-663E-4EF9-9BDD-3661ED200EC3}" dt="2022-09-11T03:31:35.914" v="23" actId="2696"/>
        <pc:sldMkLst>
          <pc:docMk/>
          <pc:sldMk cId="1106137928" sldId="325"/>
        </pc:sldMkLst>
      </pc:sldChg>
      <pc:sldChg chg="add del">
        <pc:chgData name="Wei Li" userId="fae33518c2e5a771" providerId="LiveId" clId="{1A669C0E-663E-4EF9-9BDD-3661ED200EC3}" dt="2022-09-11T03:31:56.242" v="26"/>
        <pc:sldMkLst>
          <pc:docMk/>
          <pc:sldMk cId="2269891510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46324656" sldId="32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890459347" sldId="326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508805672" sldId="327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690865369" sldId="328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382553413" sldId="329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187844377" sldId="33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929389452" sldId="331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100521540" sldId="332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433051" sldId="333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3663018358" sldId="33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125767444" sldId="34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507098132" sldId="342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819304046" sldId="343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1682157792" sldId="344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2018999604" sldId="345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771684593" sldId="346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768162186" sldId="347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70845135" sldId="348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911902698" sldId="349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626815743" sldId="350"/>
        </pc:sldMkLst>
      </pc:sldChg>
      <pc:sldChg chg="del">
        <pc:chgData name="Wei Li" userId="fae33518c2e5a771" providerId="LiveId" clId="{1A669C0E-663E-4EF9-9BDD-3661ED200EC3}" dt="2022-09-11T03:31:47.902" v="24" actId="47"/>
        <pc:sldMkLst>
          <pc:docMk/>
          <pc:sldMk cId="130398997" sldId="351"/>
        </pc:sldMkLst>
      </pc:sldChg>
      <pc:sldChg chg="modSp mod">
        <pc:chgData name="Wei Li" userId="fae33518c2e5a771" providerId="LiveId" clId="{1A669C0E-663E-4EF9-9BDD-3661ED200EC3}" dt="2022-09-11T03:39:10.365" v="47"/>
        <pc:sldMkLst>
          <pc:docMk/>
          <pc:sldMk cId="4265739660" sldId="791"/>
        </pc:sldMkLst>
        <pc:spChg chg="mod">
          <ac:chgData name="Wei Li" userId="fae33518c2e5a771" providerId="LiveId" clId="{1A669C0E-663E-4EF9-9BDD-3661ED200EC3}" dt="2022-09-11T03:39:10.365" v="4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38:12.984" v="43" actId="25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29:48.920" v="13" actId="20577"/>
        <pc:sldMkLst>
          <pc:docMk/>
          <pc:sldMk cId="0" sldId="1614"/>
        </pc:sldMkLst>
        <pc:spChg chg="mod">
          <ac:chgData name="Wei Li" userId="fae33518c2e5a771" providerId="LiveId" clId="{1A669C0E-663E-4EF9-9BDD-3661ED200EC3}" dt="2022-09-11T03:28:56.116" v="2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29:48.920" v="13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modSp del mod">
        <pc:chgData name="Wei Li" userId="fae33518c2e5a771" providerId="LiveId" clId="{1A669C0E-663E-4EF9-9BDD-3661ED200EC3}" dt="2022-09-11T03:47:26.976" v="120" actId="2696"/>
        <pc:sldMkLst>
          <pc:docMk/>
          <pc:sldMk cId="1942932232" sldId="1625"/>
        </pc:sldMkLst>
        <pc:spChg chg="mod">
          <ac:chgData name="Wei Li" userId="fae33518c2e5a771" providerId="LiveId" clId="{1A669C0E-663E-4EF9-9BDD-3661ED200EC3}" dt="2022-09-11T03:44:47.736" v="103" actId="27636"/>
          <ac:spMkLst>
            <pc:docMk/>
            <pc:sldMk cId="1942932232" sldId="162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3:34.643" v="98" actId="20577"/>
        <pc:sldMkLst>
          <pc:docMk/>
          <pc:sldMk cId="2948737989" sldId="3890"/>
        </pc:sldMkLst>
        <pc:spChg chg="mod">
          <ac:chgData name="Wei Li" userId="fae33518c2e5a771" providerId="LiveId" clId="{1A669C0E-663E-4EF9-9BDD-3661ED200EC3}" dt="2022-09-11T03:43:34.643" v="98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1A669C0E-663E-4EF9-9BDD-3661ED200EC3}" dt="2022-09-11T03:43:28.785" v="90"/>
          <ac:spMkLst>
            <pc:docMk/>
            <pc:sldMk cId="2948737989" sldId="3890"/>
            <ac:spMk id="392195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84374247" sldId="389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473999819" sldId="3901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724598084" sldId="3903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795888307" sldId="3904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242625761" sldId="3905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046755379" sldId="3906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3359902071" sldId="3907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988880485" sldId="3908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4269532709" sldId="3909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2192209489" sldId="3910"/>
        </pc:sldMkLst>
      </pc:sldChg>
      <pc:sldChg chg="del">
        <pc:chgData name="Wei Li" userId="fae33518c2e5a771" providerId="LiveId" clId="{1A669C0E-663E-4EF9-9BDD-3661ED200EC3}" dt="2022-09-11T03:32:08.643" v="27" actId="47"/>
        <pc:sldMkLst>
          <pc:docMk/>
          <pc:sldMk cId="1797887699" sldId="3911"/>
        </pc:sldMkLst>
      </pc:sldChg>
      <pc:sldChg chg="del">
        <pc:chgData name="Wei Li" userId="fae33518c2e5a771" providerId="LiveId" clId="{1A669C0E-663E-4EF9-9BDD-3661ED200EC3}" dt="2022-09-11T03:30:53.299" v="21" actId="47"/>
        <pc:sldMkLst>
          <pc:docMk/>
          <pc:sldMk cId="433842980" sldId="5348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49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0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1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2"/>
        </pc:sldMkLst>
      </pc:sldChg>
      <pc:sldChg chg="del">
        <pc:chgData name="Wei Li" userId="fae33518c2e5a771" providerId="LiveId" clId="{1A669C0E-663E-4EF9-9BDD-3661ED200EC3}" dt="2022-09-11T03:33:03.330" v="28" actId="47"/>
        <pc:sldMkLst>
          <pc:docMk/>
          <pc:sldMk cId="0" sldId="5353"/>
        </pc:sldMkLst>
      </pc:sldChg>
      <pc:sldChg chg="modSp mod">
        <pc:chgData name="Wei Li" userId="fae33518c2e5a771" providerId="LiveId" clId="{1A669C0E-663E-4EF9-9BDD-3661ED200EC3}" dt="2022-09-11T03:45:10.503" v="107" actId="27636"/>
        <pc:sldMkLst>
          <pc:docMk/>
          <pc:sldMk cId="1590046880" sldId="5354"/>
        </pc:sldMkLst>
        <pc:spChg chg="mod">
          <ac:chgData name="Wei Li" userId="fae33518c2e5a771" providerId="LiveId" clId="{1A669C0E-663E-4EF9-9BDD-3661ED200EC3}" dt="2022-09-11T03:45:10.503" v="107" actId="27636"/>
          <ac:spMkLst>
            <pc:docMk/>
            <pc:sldMk cId="1590046880" sldId="5354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27.771" v="110"/>
        <pc:sldMkLst>
          <pc:docMk/>
          <pc:sldMk cId="1418049806" sldId="5355"/>
        </pc:sldMkLst>
        <pc:spChg chg="mod">
          <ac:chgData name="Wei Li" userId="fae33518c2e5a771" providerId="LiveId" clId="{1A669C0E-663E-4EF9-9BDD-3661ED200EC3}" dt="2022-09-11T03:45:27.771" v="110"/>
          <ac:spMkLst>
            <pc:docMk/>
            <pc:sldMk cId="1418049806" sldId="5355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5:49.134" v="113"/>
        <pc:sldMkLst>
          <pc:docMk/>
          <pc:sldMk cId="3649393339" sldId="5356"/>
        </pc:sldMkLst>
        <pc:spChg chg="mod">
          <ac:chgData name="Wei Li" userId="fae33518c2e5a771" providerId="LiveId" clId="{1A669C0E-663E-4EF9-9BDD-3661ED200EC3}" dt="2022-09-11T03:45:49.134" v="113"/>
          <ac:spMkLst>
            <pc:docMk/>
            <pc:sldMk cId="3649393339" sldId="5356"/>
            <ac:spMk id="5" creationId="{00000000-0000-0000-0000-000000000000}"/>
          </ac:spMkLst>
        </pc:spChg>
      </pc:sldChg>
      <pc:sldChg chg="modSp mod">
        <pc:chgData name="Wei Li" userId="fae33518c2e5a771" providerId="LiveId" clId="{1A669C0E-663E-4EF9-9BDD-3661ED200EC3}" dt="2022-09-11T03:46:08.272" v="116"/>
        <pc:sldMkLst>
          <pc:docMk/>
          <pc:sldMk cId="3861752858" sldId="5357"/>
        </pc:sldMkLst>
        <pc:spChg chg="mod">
          <ac:chgData name="Wei Li" userId="fae33518c2e5a771" providerId="LiveId" clId="{1A669C0E-663E-4EF9-9BDD-3661ED200EC3}" dt="2022-09-11T03:46:08.272" v="116"/>
          <ac:spMkLst>
            <pc:docMk/>
            <pc:sldMk cId="3861752858" sldId="5357"/>
            <ac:spMk id="5" creationId="{00000000-0000-0000-0000-000000000000}"/>
          </ac:spMkLst>
        </pc:spChg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94267954" sldId="5358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2770564647" sldId="5359"/>
        </pc:sldMkLst>
      </pc:sldChg>
      <pc:sldChg chg="add del">
        <pc:chgData name="Wei Li" userId="fae33518c2e5a771" providerId="LiveId" clId="{1A669C0E-663E-4EF9-9BDD-3661ED200EC3}" dt="2022-09-11T03:46:16.674" v="119" actId="47"/>
        <pc:sldMkLst>
          <pc:docMk/>
          <pc:sldMk cId="569493036" sldId="5360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70052984" sldId="5361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4115019475" sldId="5362"/>
        </pc:sldMkLst>
      </pc:sldChg>
      <pc:sldChg chg="del">
        <pc:chgData name="Wei Li" userId="fae33518c2e5a771" providerId="LiveId" clId="{1A669C0E-663E-4EF9-9BDD-3661ED200EC3}" dt="2022-09-11T03:39:22.774" v="48" actId="47"/>
        <pc:sldMkLst>
          <pc:docMk/>
          <pc:sldMk cId="1322469121" sldId="5363"/>
        </pc:sldMkLst>
      </pc:sldChg>
      <pc:sldChg chg="modSp add mod">
        <pc:chgData name="Wei Li" userId="fae33518c2e5a771" providerId="LiveId" clId="{1A669C0E-663E-4EF9-9BDD-3661ED200EC3}" dt="2022-09-11T03:30:23.190" v="20" actId="20577"/>
        <pc:sldMkLst>
          <pc:docMk/>
          <pc:sldMk cId="1804127521" sldId="5365"/>
        </pc:sldMkLst>
        <pc:spChg chg="mod">
          <ac:chgData name="Wei Li" userId="fae33518c2e5a771" providerId="LiveId" clId="{1A669C0E-663E-4EF9-9BDD-3661ED200EC3}" dt="2022-09-11T03:30:23.190" v="20" actId="20577"/>
          <ac:spMkLst>
            <pc:docMk/>
            <pc:sldMk cId="1804127521" sldId="5365"/>
            <ac:spMk id="3" creationId="{0DFA149E-1499-1A1A-3595-9F887A230A39}"/>
          </ac:spMkLst>
        </pc:spChg>
        <pc:spChg chg="mod">
          <ac:chgData name="Wei Li" userId="fae33518c2e5a771" providerId="LiveId" clId="{1A669C0E-663E-4EF9-9BDD-3661ED200EC3}" dt="2022-09-11T03:30:16.888" v="16"/>
          <ac:spMkLst>
            <pc:docMk/>
            <pc:sldMk cId="1804127521" sldId="5365"/>
            <ac:spMk id="1981" creationId="{00000000-0000-0000-0000-000000000000}"/>
          </ac:spMkLst>
        </pc:spChg>
      </pc:sldChg>
      <pc:sldChg chg="del">
        <pc:chgData name="Wei Li" userId="fae33518c2e5a771" providerId="LiveId" clId="{1A669C0E-663E-4EF9-9BDD-3661ED200EC3}" dt="2022-09-11T03:31:30.027" v="22" actId="47"/>
        <pc:sldMkLst>
          <pc:docMk/>
          <pc:sldMk cId="0" sldId="5366"/>
        </pc:sldMkLst>
      </pc:sldChg>
      <pc:sldChg chg="modSp add mod">
        <pc:chgData name="Wei Li" userId="fae33518c2e5a771" providerId="LiveId" clId="{1A669C0E-663E-4EF9-9BDD-3661ED200EC3}" dt="2022-09-11T03:40:18.986" v="56" actId="20577"/>
        <pc:sldMkLst>
          <pc:docMk/>
          <pc:sldMk cId="1655864513" sldId="5379"/>
        </pc:sldMkLst>
        <pc:spChg chg="mod">
          <ac:chgData name="Wei Li" userId="fae33518c2e5a771" providerId="LiveId" clId="{1A669C0E-663E-4EF9-9BDD-3661ED200EC3}" dt="2022-09-11T03:40:18.986" v="56" actId="20577"/>
          <ac:spMkLst>
            <pc:docMk/>
            <pc:sldMk cId="1655864513" sldId="5379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0:12.634" v="52"/>
          <ac:spMkLst>
            <pc:docMk/>
            <pc:sldMk cId="1655864513" sldId="5379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04.389" v="63" actId="20577"/>
        <pc:sldMkLst>
          <pc:docMk/>
          <pc:sldMk cId="2459442320" sldId="5380"/>
        </pc:sldMkLst>
        <pc:spChg chg="mod">
          <ac:chgData name="Wei Li" userId="fae33518c2e5a771" providerId="LiveId" clId="{1A669C0E-663E-4EF9-9BDD-3661ED200EC3}" dt="2022-09-11T03:41:04.389" v="63" actId="20577"/>
          <ac:spMkLst>
            <pc:docMk/>
            <pc:sldMk cId="2459442320" sldId="5380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00.344" v="59"/>
          <ac:spMkLst>
            <pc:docMk/>
            <pc:sldMk cId="2459442320" sldId="5380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1:47.900" v="78" actId="6549"/>
        <pc:sldMkLst>
          <pc:docMk/>
          <pc:sldMk cId="2934023841" sldId="5381"/>
        </pc:sldMkLst>
        <pc:spChg chg="mod">
          <ac:chgData name="Wei Li" userId="fae33518c2e5a771" providerId="LiveId" clId="{1A669C0E-663E-4EF9-9BDD-3661ED200EC3}" dt="2022-09-11T03:41:47.900" v="78" actId="6549"/>
          <ac:spMkLst>
            <pc:docMk/>
            <pc:sldMk cId="2934023841" sldId="5381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1:40.516" v="72" actId="20577"/>
          <ac:spMkLst>
            <pc:docMk/>
            <pc:sldMk cId="2934023841" sldId="5381"/>
            <ac:spMk id="14337" creationId="{00000000-0000-0000-0000-000000000000}"/>
          </ac:spMkLst>
        </pc:spChg>
      </pc:sldChg>
      <pc:sldChg chg="modSp add mod">
        <pc:chgData name="Wei Li" userId="fae33518c2e5a771" providerId="LiveId" clId="{1A669C0E-663E-4EF9-9BDD-3661ED200EC3}" dt="2022-09-11T03:42:17.389" v="89" actId="6549"/>
        <pc:sldMkLst>
          <pc:docMk/>
          <pc:sldMk cId="290016185" sldId="5382"/>
        </pc:sldMkLst>
        <pc:spChg chg="mod">
          <ac:chgData name="Wei Li" userId="fae33518c2e5a771" providerId="LiveId" clId="{1A669C0E-663E-4EF9-9BDD-3661ED200EC3}" dt="2022-09-11T03:42:17.389" v="89" actId="6549"/>
          <ac:spMkLst>
            <pc:docMk/>
            <pc:sldMk cId="290016185" sldId="5382"/>
            <ac:spMk id="2" creationId="{00000000-0000-0000-0000-000000000000}"/>
          </ac:spMkLst>
        </pc:spChg>
        <pc:spChg chg="mod">
          <ac:chgData name="Wei Li" userId="fae33518c2e5a771" providerId="LiveId" clId="{1A669C0E-663E-4EF9-9BDD-3661ED200EC3}" dt="2022-09-11T03:42:13.452" v="85" actId="20577"/>
          <ac:spMkLst>
            <pc:docMk/>
            <pc:sldMk cId="290016185" sldId="5382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749242065" sldId="2147487454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960678712" sldId="214748745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4524556" sldId="214748745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987799119" sldId="214748745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737504265" sldId="214748745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943433130" sldId="214748745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530595060" sldId="214748746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760801908" sldId="214748746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201886795" sldId="214748746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199187306" sldId="214748746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3675628481" sldId="214748746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749242065" sldId="2147487454"/>
            <pc:sldLayoutMk cId="1204382502" sldId="2147487465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422076494" sldId="2147487466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40386331" sldId="214748746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000847330" sldId="214748746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358249646" sldId="214748746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45484805" sldId="214748747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715830357" sldId="214748747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2502131068" sldId="214748747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507773478" sldId="214748747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70835761" sldId="214748747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1647958824" sldId="214748747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279670947" sldId="214748747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422076494" sldId="2147487466"/>
            <pc:sldLayoutMk cId="3946458382" sldId="2147487477"/>
          </pc:sldLayoutMkLst>
        </pc:sldLayoutChg>
      </pc:sldMasterChg>
      <pc:sldMasterChg chg="del delSldLayout">
        <pc:chgData name="Wei Li" userId="fae33518c2e5a771" providerId="LiveId" clId="{1A669C0E-663E-4EF9-9BDD-3661ED200EC3}" dt="2022-09-11T03:30:53.299" v="21" actId="47"/>
        <pc:sldMasterMkLst>
          <pc:docMk/>
          <pc:sldMasterMk cId="190543144" sldId="2147487478"/>
        </pc:sldMasterMkLst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540514142" sldId="2147487479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705400838" sldId="2147487480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913002640" sldId="2147487481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821572491" sldId="2147487482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784357958" sldId="2147487483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239196760" sldId="2147487484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316694925" sldId="2147487485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8374312" sldId="2147487486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3175484772" sldId="2147487487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2183448398" sldId="2147487488"/>
          </pc:sldLayoutMkLst>
        </pc:sldLayoutChg>
        <pc:sldLayoutChg chg="del">
          <pc:chgData name="Wei Li" userId="fae33518c2e5a771" providerId="LiveId" clId="{1A669C0E-663E-4EF9-9BDD-3661ED200EC3}" dt="2022-09-11T03:30:53.299" v="21" actId="47"/>
          <pc:sldLayoutMkLst>
            <pc:docMk/>
            <pc:sldMasterMk cId="190543144" sldId="2147487478"/>
            <pc:sldLayoutMk cId="1187288060" sldId="214748748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47.902" v="24" actId="47"/>
        <pc:sldMasterMkLst>
          <pc:docMk/>
          <pc:sldMasterMk cId="1408805602" sldId="2147487490"/>
        </pc:sldMasterMkLst>
        <pc:sldLayoutChg chg="del">
          <pc:chgData name="Wei Li" userId="fae33518c2e5a771" providerId="LiveId" clId="{1A669C0E-663E-4EF9-9BDD-3661ED200EC3}" dt="2022-09-11T03:31:47.902" v="24" actId="47"/>
          <pc:sldLayoutMkLst>
            <pc:docMk/>
            <pc:sldMasterMk cId="1408805602" sldId="2147487490"/>
            <pc:sldLayoutMk cId="2091309093" sldId="2147487491"/>
          </pc:sldLayoutMkLst>
        </pc:sldLayoutChg>
      </pc:sldMasterChg>
      <pc:sldMasterChg chg="del delSldLayout">
        <pc:chgData name="Wei Li" userId="fae33518c2e5a771" providerId="LiveId" clId="{1A669C0E-663E-4EF9-9BDD-3661ED200EC3}" dt="2022-09-11T03:33:03.330" v="28" actId="47"/>
        <pc:sldMasterMkLst>
          <pc:docMk/>
          <pc:sldMasterMk cId="2813672684" sldId="2147487504"/>
        </pc:sldMasterMkLst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19433457" sldId="214748750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765021348" sldId="214748750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545397356" sldId="214748750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473200485" sldId="214748750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171351208" sldId="2147487509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664614288" sldId="2147487510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51272145" sldId="2147487511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461061133" sldId="2147487512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738329722" sldId="2147487513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64411130" sldId="2147487514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3070468832" sldId="2147487515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481172863" sldId="2147487516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389544156" sldId="2147487517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2252326864" sldId="2147487518"/>
          </pc:sldLayoutMkLst>
        </pc:sldLayoutChg>
        <pc:sldLayoutChg chg="del">
          <pc:chgData name="Wei Li" userId="fae33518c2e5a771" providerId="LiveId" clId="{1A669C0E-663E-4EF9-9BDD-3661ED200EC3}" dt="2022-09-11T03:33:03.330" v="28" actId="47"/>
          <pc:sldLayoutMkLst>
            <pc:docMk/>
            <pc:sldMasterMk cId="2813672684" sldId="2147487504"/>
            <pc:sldLayoutMk cId="1612062641" sldId="2147487519"/>
          </pc:sldLayoutMkLst>
        </pc:sldLayoutChg>
      </pc:sldMasterChg>
      <pc:sldMasterChg chg="del delSldLayout">
        <pc:chgData name="Wei Li" userId="fae33518c2e5a771" providerId="LiveId" clId="{1A669C0E-663E-4EF9-9BDD-3661ED200EC3}" dt="2022-09-11T03:32:08.643" v="27" actId="47"/>
        <pc:sldMasterMkLst>
          <pc:docMk/>
          <pc:sldMasterMk cId="3937853234" sldId="2147487557"/>
        </pc:sldMasterMkLst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29656162" sldId="2147487558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896717921" sldId="2147487559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85766597" sldId="2147487560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635970336" sldId="2147487561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249499481" sldId="2147487562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534310545" sldId="2147487563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060855649" sldId="2147487564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555719984" sldId="2147487565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905267136" sldId="2147487566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3228771993" sldId="2147487567"/>
          </pc:sldLayoutMkLst>
        </pc:sldLayoutChg>
        <pc:sldLayoutChg chg="del">
          <pc:chgData name="Wei Li" userId="fae33518c2e5a771" providerId="LiveId" clId="{1A669C0E-663E-4EF9-9BDD-3661ED200EC3}" dt="2022-09-11T03:32:08.643" v="27" actId="47"/>
          <pc:sldLayoutMkLst>
            <pc:docMk/>
            <pc:sldMasterMk cId="3937853234" sldId="2147487557"/>
            <pc:sldLayoutMk cId="1497371801" sldId="2147487568"/>
          </pc:sldLayoutMkLst>
        </pc:sldLayoutChg>
      </pc:sldMasterChg>
      <pc:sldMasterChg chg="del delSldLayout">
        <pc:chgData name="Wei Li" userId="fae33518c2e5a771" providerId="LiveId" clId="{1A669C0E-663E-4EF9-9BDD-3661ED200EC3}" dt="2022-09-11T03:43:54.571" v="99" actId="47"/>
        <pc:sldMasterMkLst>
          <pc:docMk/>
          <pc:sldMasterMk cId="2174805396" sldId="2147487571"/>
        </pc:sldMasterMkLst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603400390" sldId="2147487572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163839106" sldId="2147487573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3345639884" sldId="2147487574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067369264" sldId="2147487575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2094520872" sldId="2147487576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048652653" sldId="2147487577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4734377" sldId="2147487578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92232106" sldId="2147487579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40843485" sldId="2147487580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4140636559" sldId="2147487581"/>
          </pc:sldLayoutMkLst>
        </pc:sldLayoutChg>
        <pc:sldLayoutChg chg="del">
          <pc:chgData name="Wei Li" userId="fae33518c2e5a771" providerId="LiveId" clId="{1A669C0E-663E-4EF9-9BDD-3661ED200EC3}" dt="2022-09-11T03:43:54.571" v="99" actId="47"/>
          <pc:sldLayoutMkLst>
            <pc:docMk/>
            <pc:sldMasterMk cId="2174805396" sldId="2147487571"/>
            <pc:sldLayoutMk cId="1546546238" sldId="2147487582"/>
          </pc:sldLayoutMkLst>
        </pc:sldLayoutChg>
      </pc:sldMasterChg>
      <pc:sldMasterChg chg="del delSldLayout">
        <pc:chgData name="Wei Li" userId="fae33518c2e5a771" providerId="LiveId" clId="{1A669C0E-663E-4EF9-9BDD-3661ED200EC3}" dt="2022-09-11T03:31:35.914" v="23" actId="2696"/>
        <pc:sldMasterMkLst>
          <pc:docMk/>
          <pc:sldMasterMk cId="3645392896" sldId="2147487619"/>
        </pc:sldMasterMkLst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622095063" sldId="2147487620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280512787" sldId="2147487621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756522314" sldId="2147487622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39450380" sldId="2147487623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158979098" sldId="2147487624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598739773" sldId="2147487625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845773623" sldId="2147487626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135956387" sldId="2147487627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441719801" sldId="2147487628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2322928177" sldId="2147487629"/>
          </pc:sldLayoutMkLst>
        </pc:sldLayoutChg>
        <pc:sldLayoutChg chg="del">
          <pc:chgData name="Wei Li" userId="fae33518c2e5a771" providerId="LiveId" clId="{1A669C0E-663E-4EF9-9BDD-3661ED200EC3}" dt="2022-09-11T03:31:35.914" v="23" actId="2696"/>
          <pc:sldLayoutMkLst>
            <pc:docMk/>
            <pc:sldMasterMk cId="3645392896" sldId="2147487619"/>
            <pc:sldLayoutMk cId="3718844374" sldId="2147487630"/>
          </pc:sldLayoutMkLst>
        </pc:sldLayoutChg>
      </pc:sldMasterChg>
    </pc:docChg>
  </pc:docChgLst>
  <pc:docChgLst>
    <pc:chgData name="Wei Li" userId="fae33518c2e5a771" providerId="LiveId" clId="{D6FECD9F-C974-4F6F-A256-40BFF9AB01C6}"/>
    <pc:docChg chg="undo custSel addSld delSld modSld delMainMaster">
      <pc:chgData name="Wei Li" userId="fae33518c2e5a771" providerId="LiveId" clId="{D6FECD9F-C974-4F6F-A256-40BFF9AB01C6}" dt="2022-08-14T12:52:13.415" v="451" actId="47"/>
      <pc:docMkLst>
        <pc:docMk/>
      </pc:docMkLst>
      <pc:sldChg chg="del">
        <pc:chgData name="Wei Li" userId="fae33518c2e5a771" providerId="LiveId" clId="{D6FECD9F-C974-4F6F-A256-40BFF9AB01C6}" dt="2022-08-14T12:52:13.415" v="451" actId="47"/>
        <pc:sldMkLst>
          <pc:docMk/>
          <pc:sldMk cId="2902771467" sldId="25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737558635" sldId="25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258363104" sldId="25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860770989" sldId="25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650651078" sldId="26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540072892" sldId="26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2109165032" sldId="26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871612093" sldId="26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475120971" sldId="26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796249577" sldId="26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66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581596312" sldId="267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3615666657" sldId="268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469886143" sldId="269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196094397" sldId="270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1348000880" sldId="271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2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3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4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5"/>
        </pc:sldMkLst>
      </pc:sldChg>
      <pc:sldChg chg="del">
        <pc:chgData name="Wei Li" userId="fae33518c2e5a771" providerId="LiveId" clId="{D6FECD9F-C974-4F6F-A256-40BFF9AB01C6}" dt="2022-08-14T12:52:13.415" v="451" actId="47"/>
        <pc:sldMkLst>
          <pc:docMk/>
          <pc:sldMk cId="0" sldId="276"/>
        </pc:sldMkLst>
      </pc:sldChg>
      <pc:sldChg chg="addSp modSp del mod">
        <pc:chgData name="Wei Li" userId="fae33518c2e5a771" providerId="LiveId" clId="{D6FECD9F-C974-4F6F-A256-40BFF9AB01C6}" dt="2022-08-14T02:48:19.265" v="118" actId="47"/>
        <pc:sldMkLst>
          <pc:docMk/>
          <pc:sldMk cId="530895276" sldId="610"/>
        </pc:sldMkLst>
        <pc:spChg chg="add mod">
          <ac:chgData name="Wei Li" userId="fae33518c2e5a771" providerId="LiveId" clId="{D6FECD9F-C974-4F6F-A256-40BFF9AB01C6}" dt="2022-08-14T02:47:09.163" v="114" actId="20577"/>
          <ac:spMkLst>
            <pc:docMk/>
            <pc:sldMk cId="530895276" sldId="610"/>
            <ac:spMk id="3" creationId="{D1FAEAC7-9E08-38DD-531A-3E4F917F75F1}"/>
          </ac:spMkLst>
        </pc:spChg>
        <pc:spChg chg="mod">
          <ac:chgData name="Wei Li" userId="fae33518c2e5a771" providerId="LiveId" clId="{D6FECD9F-C974-4F6F-A256-40BFF9AB01C6}" dt="2022-08-14T02:47:19.688" v="116" actId="14100"/>
          <ac:spMkLst>
            <pc:docMk/>
            <pc:sldMk cId="530895276" sldId="610"/>
            <ac:spMk id="5" creationId="{00000000-0000-0000-0000-000000000000}"/>
          </ac:spMkLst>
        </pc:spChg>
        <pc:spChg chg="add mod">
          <ac:chgData name="Wei Li" userId="fae33518c2e5a771" providerId="LiveId" clId="{D6FECD9F-C974-4F6F-A256-40BFF9AB01C6}" dt="2022-08-14T02:47:24.654" v="117" actId="1076"/>
          <ac:spMkLst>
            <pc:docMk/>
            <pc:sldMk cId="530895276" sldId="610"/>
            <ac:spMk id="6" creationId="{B71FBF65-C795-6F73-BC2E-EC3D8F14B65E}"/>
          </ac:spMkLst>
        </pc:spChg>
      </pc:sldChg>
      <pc:sldChg chg="modSp add del mod">
        <pc:chgData name="Wei Li" userId="fae33518c2e5a771" providerId="LiveId" clId="{D6FECD9F-C974-4F6F-A256-40BFF9AB01C6}" dt="2022-08-14T03:04:15.395" v="251" actId="20577"/>
        <pc:sldMkLst>
          <pc:docMk/>
          <pc:sldMk cId="4265739660" sldId="791"/>
        </pc:sldMkLst>
        <pc:spChg chg="mod">
          <ac:chgData name="Wei Li" userId="fae33518c2e5a771" providerId="LiveId" clId="{D6FECD9F-C974-4F6F-A256-40BFF9AB01C6}" dt="2022-08-14T03:04:15.395" v="251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3:36.186" v="245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8:42.575" v="239" actId="20577"/>
        <pc:sldMkLst>
          <pc:docMk/>
          <pc:sldMk cId="0" sldId="1614"/>
        </pc:sldMkLst>
        <pc:spChg chg="mod">
          <ac:chgData name="Wei Li" userId="fae33518c2e5a771" providerId="LiveId" clId="{D6FECD9F-C974-4F6F-A256-40BFF9AB01C6}" dt="2022-08-14T02:58:42.575" v="239" actId="2057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D6FECD9F-C974-4F6F-A256-40BFF9AB01C6}" dt="2022-08-14T02:58:25.583" v="226" actId="20577"/>
          <ac:spMkLst>
            <pc:docMk/>
            <pc:sldMk cId="0" sldId="1614"/>
            <ac:spMk id="1981" creationId="{00000000-0000-0000-0000-000000000000}"/>
          </ac:spMkLst>
        </pc:spChg>
      </pc:sldChg>
      <pc:sldChg chg="del">
        <pc:chgData name="Wei Li" userId="fae33518c2e5a771" providerId="LiveId" clId="{D6FECD9F-C974-4F6F-A256-40BFF9AB01C6}" dt="2022-08-14T02:46:16.127" v="105"/>
        <pc:sldMkLst>
          <pc:docMk/>
          <pc:sldMk cId="955354513" sldId="1624"/>
        </pc:sldMkLst>
      </pc:sldChg>
      <pc:sldChg chg="modSp mod">
        <pc:chgData name="Wei Li" userId="fae33518c2e5a771" providerId="LiveId" clId="{D6FECD9F-C974-4F6F-A256-40BFF9AB01C6}" dt="2022-08-14T02:43:56.326" v="104" actId="6549"/>
        <pc:sldMkLst>
          <pc:docMk/>
          <pc:sldMk cId="2948737989" sldId="3890"/>
        </pc:sldMkLst>
        <pc:spChg chg="mod">
          <ac:chgData name="Wei Li" userId="fae33518c2e5a771" providerId="LiveId" clId="{D6FECD9F-C974-4F6F-A256-40BFF9AB01C6}" dt="2022-08-14T02:43:56.326" v="104" actId="6549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D6FECD9F-C974-4F6F-A256-40BFF9AB01C6}" dt="2022-08-14T02:37:55.618" v="51" actId="20577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3:21:41.740" v="323" actId="6549"/>
        <pc:sldMkLst>
          <pc:docMk/>
          <pc:sldMk cId="2473999819" sldId="3901"/>
        </pc:sldMkLst>
        <pc:graphicFrameChg chg="modGraphic">
          <ac:chgData name="Wei Li" userId="fae33518c2e5a771" providerId="LiveId" clId="{D6FECD9F-C974-4F6F-A256-40BFF9AB01C6}" dt="2022-08-14T03:21:41.740" v="323" actId="6549"/>
          <ac:graphicFrameMkLst>
            <pc:docMk/>
            <pc:sldMk cId="2473999819" sldId="3901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05.965" v="347" actId="20577"/>
        <pc:sldMkLst>
          <pc:docMk/>
          <pc:sldMk cId="724598084" sldId="3903"/>
        </pc:sldMkLst>
        <pc:graphicFrameChg chg="modGraphic">
          <ac:chgData name="Wei Li" userId="fae33518c2e5a771" providerId="LiveId" clId="{D6FECD9F-C974-4F6F-A256-40BFF9AB01C6}" dt="2022-08-14T03:22:05.965" v="347" actId="20577"/>
          <ac:graphicFrameMkLst>
            <pc:docMk/>
            <pc:sldMk cId="724598084" sldId="3903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44.771" v="395" actId="20577"/>
        <pc:sldMkLst>
          <pc:docMk/>
          <pc:sldMk cId="3795888307" sldId="3904"/>
        </pc:sldMkLst>
        <pc:graphicFrameChg chg="modGraphic">
          <ac:chgData name="Wei Li" userId="fae33518c2e5a771" providerId="LiveId" clId="{D6FECD9F-C974-4F6F-A256-40BFF9AB01C6}" dt="2022-08-14T03:22:44.771" v="395" actId="20577"/>
          <ac:graphicFrameMkLst>
            <pc:docMk/>
            <pc:sldMk cId="3795888307" sldId="3904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2:27.844" v="373" actId="20577"/>
        <pc:sldMkLst>
          <pc:docMk/>
          <pc:sldMk cId="2242625761" sldId="3905"/>
        </pc:sldMkLst>
        <pc:graphicFrameChg chg="modGraphic">
          <ac:chgData name="Wei Li" userId="fae33518c2e5a771" providerId="LiveId" clId="{D6FECD9F-C974-4F6F-A256-40BFF9AB01C6}" dt="2022-08-14T03:22:27.844" v="373" actId="20577"/>
          <ac:graphicFrameMkLst>
            <pc:docMk/>
            <pc:sldMk cId="2242625761" sldId="3905"/>
            <ac:graphicFrameMk id="3" creationId="{9D9F9C11-981F-4FA3-A0FC-0A54F823D3F2}"/>
          </ac:graphicFrameMkLst>
        </pc:graphicFrameChg>
      </pc:sldChg>
      <pc:sldChg chg="modSp mod">
        <pc:chgData name="Wei Li" userId="fae33518c2e5a771" providerId="LiveId" clId="{D6FECD9F-C974-4F6F-A256-40BFF9AB01C6}" dt="2022-08-14T03:23:10.807" v="435" actId="20577"/>
        <pc:sldMkLst>
          <pc:docMk/>
          <pc:sldMk cId="3046755379" sldId="3906"/>
        </pc:sldMkLst>
        <pc:graphicFrameChg chg="modGraphic">
          <ac:chgData name="Wei Li" userId="fae33518c2e5a771" providerId="LiveId" clId="{D6FECD9F-C974-4F6F-A256-40BFF9AB01C6}" dt="2022-08-14T03:23:10.807" v="435" actId="20577"/>
          <ac:graphicFrameMkLst>
            <pc:docMk/>
            <pc:sldMk cId="3046755379" sldId="3906"/>
            <ac:graphicFrameMk id="3" creationId="{9D9F9C11-981F-4FA3-A0FC-0A54F823D3F2}"/>
          </ac:graphicFrameMkLst>
        </pc:graphicFrameChg>
      </pc:sldChg>
      <pc:sldChg chg="del">
        <pc:chgData name="Wei Li" userId="fae33518c2e5a771" providerId="LiveId" clId="{D6FECD9F-C974-4F6F-A256-40BFF9AB01C6}" dt="2022-08-14T03:20:36.712" v="281" actId="47"/>
        <pc:sldMkLst>
          <pc:docMk/>
          <pc:sldMk cId="3029098246" sldId="3928"/>
        </pc:sldMkLst>
      </pc:sldChg>
      <pc:sldChg chg="del">
        <pc:chgData name="Wei Li" userId="fae33518c2e5a771" providerId="LiveId" clId="{D6FECD9F-C974-4F6F-A256-40BFF9AB01C6}" dt="2022-08-14T12:49:16.468" v="450" actId="2696"/>
        <pc:sldMkLst>
          <pc:docMk/>
          <pc:sldMk cId="3344340234" sldId="5256"/>
        </pc:sldMkLst>
      </pc:sldChg>
      <pc:sldChg chg="modSp mod">
        <pc:chgData name="Wei Li" userId="fae33518c2e5a771" providerId="LiveId" clId="{D6FECD9F-C974-4F6F-A256-40BFF9AB01C6}" dt="2022-08-14T02:40:17.470" v="86" actId="27636"/>
        <pc:sldMkLst>
          <pc:docMk/>
          <pc:sldMk cId="0" sldId="5349"/>
        </pc:sldMkLst>
        <pc:spChg chg="mod">
          <ac:chgData name="Wei Li" userId="fae33518c2e5a771" providerId="LiveId" clId="{D6FECD9F-C974-4F6F-A256-40BFF9AB01C6}" dt="2022-08-14T02:40:17.470" v="86" actId="27636"/>
          <ac:spMkLst>
            <pc:docMk/>
            <pc:sldMk cId="0" sldId="5349"/>
            <ac:spMk id="151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1" v="87" actId="27636"/>
        <pc:sldMkLst>
          <pc:docMk/>
          <pc:sldMk cId="0" sldId="5350"/>
        </pc:sldMkLst>
        <pc:spChg chg="mod">
          <ac:chgData name="Wei Li" userId="fae33518c2e5a771" providerId="LiveId" clId="{D6FECD9F-C974-4F6F-A256-40BFF9AB01C6}" dt="2022-08-14T02:40:17.481" v="87" actId="27636"/>
          <ac:spMkLst>
            <pc:docMk/>
            <pc:sldMk cId="0" sldId="5350"/>
            <ac:spMk id="156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87" v="88" actId="27636"/>
        <pc:sldMkLst>
          <pc:docMk/>
          <pc:sldMk cId="0" sldId="5351"/>
        </pc:sldMkLst>
        <pc:spChg chg="mod">
          <ac:chgData name="Wei Li" userId="fae33518c2e5a771" providerId="LiveId" clId="{D6FECD9F-C974-4F6F-A256-40BFF9AB01C6}" dt="2022-08-14T02:40:17.487" v="88" actId="27636"/>
          <ac:spMkLst>
            <pc:docMk/>
            <pc:sldMk cId="0" sldId="5351"/>
            <ac:spMk id="162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1" v="89" actId="27636"/>
        <pc:sldMkLst>
          <pc:docMk/>
          <pc:sldMk cId="0" sldId="5352"/>
        </pc:sldMkLst>
        <pc:spChg chg="mod">
          <ac:chgData name="Wei Li" userId="fae33518c2e5a771" providerId="LiveId" clId="{D6FECD9F-C974-4F6F-A256-40BFF9AB01C6}" dt="2022-08-14T02:40:17.491" v="89" actId="27636"/>
          <ac:spMkLst>
            <pc:docMk/>
            <pc:sldMk cId="0" sldId="5352"/>
            <ac:spMk id="168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40:17.494" v="90" actId="27636"/>
        <pc:sldMkLst>
          <pc:docMk/>
          <pc:sldMk cId="0" sldId="5353"/>
        </pc:sldMkLst>
        <pc:spChg chg="mod">
          <ac:chgData name="Wei Li" userId="fae33518c2e5a771" providerId="LiveId" clId="{D6FECD9F-C974-4F6F-A256-40BFF9AB01C6}" dt="2022-08-14T02:40:17.494" v="90" actId="27636"/>
          <ac:spMkLst>
            <pc:docMk/>
            <pc:sldMk cId="0" sldId="5353"/>
            <ac:spMk id="174" creationId="{00000000-0000-0000-0000-000000000000}"/>
          </ac:spMkLst>
        </pc:spChg>
      </pc:sldChg>
      <pc:sldChg chg="modSp mod">
        <pc:chgData name="Wei Li" userId="fae33518c2e5a771" providerId="LiveId" clId="{D6FECD9F-C974-4F6F-A256-40BFF9AB01C6}" dt="2022-08-14T02:50:41.590" v="153" actId="6549"/>
        <pc:sldMkLst>
          <pc:docMk/>
          <pc:sldMk cId="1590046880" sldId="5354"/>
        </pc:sldMkLst>
        <pc:spChg chg="mod">
          <ac:chgData name="Wei Li" userId="fae33518c2e5a771" providerId="LiveId" clId="{D6FECD9F-C974-4F6F-A256-40BFF9AB01C6}" dt="2022-08-14T02:50:41.590" v="153" actId="6549"/>
          <ac:spMkLst>
            <pc:docMk/>
            <pc:sldMk cId="1590046880" sldId="5354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1:37.203" v="161" actId="6549"/>
        <pc:sldMkLst>
          <pc:docMk/>
          <pc:sldMk cId="1418049806" sldId="5355"/>
        </pc:sldMkLst>
        <pc:spChg chg="mod">
          <ac:chgData name="Wei Li" userId="fae33518c2e5a771" providerId="LiveId" clId="{D6FECD9F-C974-4F6F-A256-40BFF9AB01C6}" dt="2022-08-14T02:51:37.203" v="161" actId="6549"/>
          <ac:spMkLst>
            <pc:docMk/>
            <pc:sldMk cId="1418049806" sldId="5355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25:34.556" v="449" actId="20577"/>
        <pc:sldMkLst>
          <pc:docMk/>
          <pc:sldMk cId="3649393339" sldId="5356"/>
        </pc:sldMkLst>
        <pc:spChg chg="mod">
          <ac:chgData name="Wei Li" userId="fae33518c2e5a771" providerId="LiveId" clId="{D6FECD9F-C974-4F6F-A256-40BFF9AB01C6}" dt="2022-08-14T03:25:34.556" v="449" actId="20577"/>
          <ac:spMkLst>
            <pc:docMk/>
            <pc:sldMk cId="3649393339" sldId="5356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2:31.847" v="178" actId="6549"/>
        <pc:sldMkLst>
          <pc:docMk/>
          <pc:sldMk cId="3861752858" sldId="5357"/>
        </pc:sldMkLst>
        <pc:spChg chg="mod">
          <ac:chgData name="Wei Li" userId="fae33518c2e5a771" providerId="LiveId" clId="{D6FECD9F-C974-4F6F-A256-40BFF9AB01C6}" dt="2022-08-14T02:52:31.847" v="178" actId="6549"/>
          <ac:spMkLst>
            <pc:docMk/>
            <pc:sldMk cId="3861752858" sldId="5357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05.294" v="188" actId="6549"/>
        <pc:sldMkLst>
          <pc:docMk/>
          <pc:sldMk cId="2794267954" sldId="5358"/>
        </pc:sldMkLst>
        <pc:spChg chg="mod">
          <ac:chgData name="Wei Li" userId="fae33518c2e5a771" providerId="LiveId" clId="{D6FECD9F-C974-4F6F-A256-40BFF9AB01C6}" dt="2022-08-14T02:53:05.294" v="188" actId="6549"/>
          <ac:spMkLst>
            <pc:docMk/>
            <pc:sldMk cId="2794267954" sldId="5358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3:48.642" v="205" actId="27636"/>
        <pc:sldMkLst>
          <pc:docMk/>
          <pc:sldMk cId="2770564647" sldId="5359"/>
        </pc:sldMkLst>
        <pc:spChg chg="mod">
          <ac:chgData name="Wei Li" userId="fae33518c2e5a771" providerId="LiveId" clId="{D6FECD9F-C974-4F6F-A256-40BFF9AB01C6}" dt="2022-08-14T02:53:48.642" v="205" actId="27636"/>
          <ac:spMkLst>
            <pc:docMk/>
            <pc:sldMk cId="2770564647" sldId="5359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2:54:16.787" v="211" actId="6549"/>
        <pc:sldMkLst>
          <pc:docMk/>
          <pc:sldMk cId="569493036" sldId="5360"/>
        </pc:sldMkLst>
        <pc:spChg chg="mod">
          <ac:chgData name="Wei Li" userId="fae33518c2e5a771" providerId="LiveId" clId="{D6FECD9F-C974-4F6F-A256-40BFF9AB01C6}" dt="2022-08-14T02:54:16.787" v="211" actId="6549"/>
          <ac:spMkLst>
            <pc:docMk/>
            <pc:sldMk cId="569493036" sldId="5360"/>
            <ac:spMk id="5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44.447" v="279" actId="20577"/>
        <pc:sldMkLst>
          <pc:docMk/>
          <pc:sldMk cId="4170052984" sldId="5361"/>
        </pc:sldMkLst>
        <pc:spChg chg="mod">
          <ac:chgData name="Wei Li" userId="fae33518c2e5a771" providerId="LiveId" clId="{D6FECD9F-C974-4F6F-A256-40BFF9AB01C6}" dt="2022-08-14T03:05:11.458" v="258" actId="20577"/>
          <ac:spMkLst>
            <pc:docMk/>
            <pc:sldMk cId="4170052984" sldId="5361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44.447" v="279" actId="20577"/>
          <ac:spMkLst>
            <pc:docMk/>
            <pc:sldMk cId="4170052984" sldId="5361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57.960" v="280" actId="6549"/>
        <pc:sldMkLst>
          <pc:docMk/>
          <pc:sldMk cId="4115019475" sldId="5362"/>
        </pc:sldMkLst>
        <pc:spChg chg="mod">
          <ac:chgData name="Wei Li" userId="fae33518c2e5a771" providerId="LiveId" clId="{D6FECD9F-C974-4F6F-A256-40BFF9AB01C6}" dt="2022-08-14T03:07:19.227" v="273" actId="20577"/>
          <ac:spMkLst>
            <pc:docMk/>
            <pc:sldMk cId="4115019475" sldId="5362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57.960" v="280" actId="6549"/>
          <ac:spMkLst>
            <pc:docMk/>
            <pc:sldMk cId="4115019475" sldId="5362"/>
            <ac:spMk id="14337" creationId="{00000000-0000-0000-0000-000000000000}"/>
          </ac:spMkLst>
        </pc:spChg>
      </pc:sldChg>
      <pc:sldChg chg="modSp add mod">
        <pc:chgData name="Wei Li" userId="fae33518c2e5a771" providerId="LiveId" clId="{D6FECD9F-C974-4F6F-A256-40BFF9AB01C6}" dt="2022-08-14T03:07:29.348" v="278" actId="14100"/>
        <pc:sldMkLst>
          <pc:docMk/>
          <pc:sldMk cId="1322469121" sldId="5363"/>
        </pc:sldMkLst>
        <pc:spChg chg="mod">
          <ac:chgData name="Wei Li" userId="fae33518c2e5a771" providerId="LiveId" clId="{D6FECD9F-C974-4F6F-A256-40BFF9AB01C6}" dt="2022-08-14T03:07:29.348" v="278" actId="14100"/>
          <ac:spMkLst>
            <pc:docMk/>
            <pc:sldMk cId="1322469121" sldId="5363"/>
            <ac:spMk id="2" creationId="{00000000-0000-0000-0000-000000000000}"/>
          </ac:spMkLst>
        </pc:spChg>
        <pc:spChg chg="mod">
          <ac:chgData name="Wei Li" userId="fae33518c2e5a771" providerId="LiveId" clId="{D6FECD9F-C974-4F6F-A256-40BFF9AB01C6}" dt="2022-08-14T03:07:09.341" v="271"/>
          <ac:spMkLst>
            <pc:docMk/>
            <pc:sldMk cId="1322469121" sldId="5363"/>
            <ac:spMk id="14337" creationId="{00000000-0000-0000-0000-000000000000}"/>
          </ac:spMkLst>
        </pc:spChg>
      </pc:sldChg>
      <pc:sldMasterChg chg="del delSldLayout">
        <pc:chgData name="Wei Li" userId="fae33518c2e5a771" providerId="LiveId" clId="{D6FECD9F-C974-4F6F-A256-40BFF9AB01C6}" dt="2022-08-14T12:49:16.468" v="450" actId="2696"/>
        <pc:sldMasterMkLst>
          <pc:docMk/>
          <pc:sldMasterMk cId="2554088285" sldId="2147483807"/>
        </pc:sldMasterMkLst>
        <pc:sldLayoutChg chg="del">
          <pc:chgData name="Wei Li" userId="fae33518c2e5a771" providerId="LiveId" clId="{D6FECD9F-C974-4F6F-A256-40BFF9AB01C6}" dt="2022-08-14T12:49:16.468" v="450" actId="2696"/>
          <pc:sldLayoutMkLst>
            <pc:docMk/>
            <pc:sldMasterMk cId="2554088285" sldId="2147483807"/>
            <pc:sldLayoutMk cId="2321672792" sldId="2147483809"/>
          </pc:sldLayoutMkLst>
        </pc:sldLayoutChg>
      </pc:sldMasterChg>
      <pc:sldMasterChg chg="del delSldLayout">
        <pc:chgData name="Wei Li" userId="fae33518c2e5a771" providerId="LiveId" clId="{D6FECD9F-C974-4F6F-A256-40BFF9AB01C6}" dt="2022-08-14T02:48:19.265" v="118" actId="47"/>
        <pc:sldMasterMkLst>
          <pc:docMk/>
          <pc:sldMasterMk cId="618708084" sldId="2147485933"/>
        </pc:sldMasterMkLst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977704980" sldId="214748593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720261890" sldId="2147485935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418807116" sldId="2147485936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775656631" sldId="2147485937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788230063" sldId="2147485938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2997917344" sldId="2147485939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711918750" sldId="2147485940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864404428" sldId="2147485941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58595951" sldId="2147485942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847713708" sldId="2147485943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3478188835" sldId="2147485944"/>
          </pc:sldLayoutMkLst>
        </pc:sldLayoutChg>
        <pc:sldLayoutChg chg="del">
          <pc:chgData name="Wei Li" userId="fae33518c2e5a771" providerId="LiveId" clId="{D6FECD9F-C974-4F6F-A256-40BFF9AB01C6}" dt="2022-08-14T02:48:19.265" v="118" actId="47"/>
          <pc:sldLayoutMkLst>
            <pc:docMk/>
            <pc:sldMasterMk cId="618708084" sldId="2147485933"/>
            <pc:sldLayoutMk cId="1946429068" sldId="2147485945"/>
          </pc:sldLayoutMkLst>
        </pc:sldLayoutChg>
      </pc:sldMasterChg>
      <pc:sldMasterChg chg="del delSldLayout">
        <pc:chgData name="Wei Li" userId="fae33518c2e5a771" providerId="LiveId" clId="{D6FECD9F-C974-4F6F-A256-40BFF9AB01C6}" dt="2022-08-14T12:52:13.415" v="451" actId="47"/>
        <pc:sldMasterMkLst>
          <pc:docMk/>
          <pc:sldMasterMk cId="3481993809" sldId="2147487492"/>
        </pc:sldMasterMkLst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995698457" sldId="2147487493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13803459" sldId="2147487494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835816085" sldId="2147487495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1187404354" sldId="2147487496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580484015" sldId="2147487497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116310460" sldId="2147487498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227093560" sldId="2147487499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3660258722" sldId="2147487500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728927845" sldId="2147487501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799941672" sldId="2147487502"/>
          </pc:sldLayoutMkLst>
        </pc:sldLayoutChg>
        <pc:sldLayoutChg chg="del">
          <pc:chgData name="Wei Li" userId="fae33518c2e5a771" providerId="LiveId" clId="{D6FECD9F-C974-4F6F-A256-40BFF9AB01C6}" dt="2022-08-14T12:52:13.415" v="451" actId="47"/>
          <pc:sldLayoutMkLst>
            <pc:docMk/>
            <pc:sldMasterMk cId="3481993809" sldId="2147487492"/>
            <pc:sldLayoutMk cId="2875722075" sldId="2147487503"/>
          </pc:sldLayoutMkLst>
        </pc:sldLayoutChg>
      </pc:sldMasterChg>
    </pc:docChg>
  </pc:docChgLst>
  <pc:docChgLst>
    <pc:chgData name="Wei Li" userId="fae33518c2e5a771" providerId="LiveId" clId="{F9C1356C-710E-4C4A-B05C-8F294AEE70F7}"/>
    <pc:docChg chg="undo custSel addSld delSld modSld delMainMaster">
      <pc:chgData name="Wei Li" userId="fae33518c2e5a771" providerId="LiveId" clId="{F9C1356C-710E-4C4A-B05C-8F294AEE70F7}" dt="2023-01-22T03:43:56.733" v="138" actId="1076"/>
      <pc:docMkLst>
        <pc:docMk/>
      </pc:docMkLst>
      <pc:sldChg chg="del">
        <pc:chgData name="Wei Li" userId="fae33518c2e5a771" providerId="LiveId" clId="{F9C1356C-710E-4C4A-B05C-8F294AEE70F7}" dt="2023-01-22T02:43:18.658" v="1" actId="47"/>
        <pc:sldMkLst>
          <pc:docMk/>
          <pc:sldMk cId="2902771467" sldId="25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865787771" sldId="257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978998087" sldId="258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2362523213" sldId="25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653716538" sldId="26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74817864" sldId="26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26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430383581" sldId="26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129936739" sldId="26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2605798008" sldId="26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66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125205656" sldId="267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890453538" sldId="268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196648943" sldId="26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275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34835558" sldId="56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628451326" sldId="584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955251135" sldId="587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718765077" sldId="588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2655341275" sldId="589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1771176027" sldId="590"/>
        </pc:sldMkLst>
      </pc:sldChg>
      <pc:sldChg chg="del">
        <pc:chgData name="Wei Li" userId="fae33518c2e5a771" providerId="LiveId" clId="{F9C1356C-710E-4C4A-B05C-8F294AEE70F7}" dt="2023-01-22T02:34:33.337" v="0" actId="47"/>
        <pc:sldMkLst>
          <pc:docMk/>
          <pc:sldMk cId="3048682982" sldId="591"/>
        </pc:sldMkLst>
      </pc:sldChg>
      <pc:sldChg chg="modSp mod">
        <pc:chgData name="Wei Li" userId="fae33518c2e5a771" providerId="LiveId" clId="{F9C1356C-710E-4C4A-B05C-8F294AEE70F7}" dt="2023-01-22T03:20:55.940" v="64" actId="20577"/>
        <pc:sldMkLst>
          <pc:docMk/>
          <pc:sldMk cId="4265739660" sldId="791"/>
        </pc:sldMkLst>
        <pc:spChg chg="mod">
          <ac:chgData name="Wei Li" userId="fae33518c2e5a771" providerId="LiveId" clId="{F9C1356C-710E-4C4A-B05C-8F294AEE70F7}" dt="2023-01-22T03:20:55.940" v="64" actId="20577"/>
          <ac:spMkLst>
            <pc:docMk/>
            <pc:sldMk cId="4265739660" sldId="791"/>
            <ac:spMk id="2" creationId="{00000000-0000-0000-0000-000000000000}"/>
          </ac:spMkLst>
        </pc:spChg>
        <pc:spChg chg="mod">
          <ac:chgData name="Wei Li" userId="fae33518c2e5a771" providerId="LiveId" clId="{F9C1356C-710E-4C4A-B05C-8F294AEE70F7}" dt="2023-01-22T03:20:21.377" v="43"/>
          <ac:spMkLst>
            <pc:docMk/>
            <pc:sldMk cId="4265739660" sldId="791"/>
            <ac:spMk id="14337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23.001" v="67"/>
        <pc:sldMkLst>
          <pc:docMk/>
          <pc:sldMk cId="0" sldId="1614"/>
        </pc:sldMkLst>
        <pc:spChg chg="mod">
          <ac:chgData name="Wei Li" userId="fae33518c2e5a771" providerId="LiveId" clId="{F9C1356C-710E-4C4A-B05C-8F294AEE70F7}" dt="2023-01-22T03:21:23.001" v="67"/>
          <ac:spMkLst>
            <pc:docMk/>
            <pc:sldMk cId="0" sldId="1614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3:26.582" v="28"/>
          <ac:spMkLst>
            <pc:docMk/>
            <pc:sldMk cId="0" sldId="1614"/>
            <ac:spMk id="1981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2:47:30.320" v="26" actId="20577"/>
        <pc:sldMkLst>
          <pc:docMk/>
          <pc:sldMk cId="2948737989" sldId="3890"/>
        </pc:sldMkLst>
        <pc:spChg chg="mod">
          <ac:chgData name="Wei Li" userId="fae33518c2e5a771" providerId="LiveId" clId="{F9C1356C-710E-4C4A-B05C-8F294AEE70F7}" dt="2023-01-22T02:47:30.320" v="26" actId="20577"/>
          <ac:spMkLst>
            <pc:docMk/>
            <pc:sldMk cId="2948737989" sldId="3890"/>
            <ac:spMk id="9221" creationId="{1963743E-278D-4EB4-B42D-E105CC2F7DE7}"/>
          </ac:spMkLst>
        </pc:spChg>
        <pc:spChg chg="mod">
          <ac:chgData name="Wei Li" userId="fae33518c2e5a771" providerId="LiveId" clId="{F9C1356C-710E-4C4A-B05C-8F294AEE70F7}" dt="2023-01-22T02:47:14.764" v="5"/>
          <ac:spMkLst>
            <pc:docMk/>
            <pc:sldMk cId="2948737989" sldId="3890"/>
            <ac:spMk id="392195" creationId="{00000000-0000-0000-0000-000000000000}"/>
          </ac:spMkLst>
        </pc:spChg>
      </pc:sldChg>
      <pc:sldChg chg="modSp mod">
        <pc:chgData name="Wei Li" userId="fae33518c2e5a771" providerId="LiveId" clId="{F9C1356C-710E-4C4A-B05C-8F294AEE70F7}" dt="2023-01-22T03:21:32.774" v="70" actId="20577"/>
        <pc:sldMkLst>
          <pc:docMk/>
          <pc:sldMk cId="2762501048" sldId="5383"/>
        </pc:sldMkLst>
        <pc:spChg chg="mod">
          <ac:chgData name="Wei Li" userId="fae33518c2e5a771" providerId="LiveId" clId="{F9C1356C-710E-4C4A-B05C-8F294AEE70F7}" dt="2023-01-22T03:21:32.774" v="70" actId="20577"/>
          <ac:spMkLst>
            <pc:docMk/>
            <pc:sldMk cId="2762501048" sldId="5383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2:56:27.690" v="33"/>
          <ac:spMkLst>
            <pc:docMk/>
            <pc:sldMk cId="2762501048" sldId="5383"/>
            <ac:spMk id="1981" creationId="{00000000-0000-0000-0000-000000000000}"/>
          </ac:spMkLst>
        </pc:spChg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19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0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1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2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3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4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0" sldId="5425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3561095942" sldId="5426"/>
        </pc:sldMkLst>
      </pc:sldChg>
      <pc:sldChg chg="del">
        <pc:chgData name="Wei Li" userId="fae33518c2e5a771" providerId="LiveId" clId="{F9C1356C-710E-4C4A-B05C-8F294AEE70F7}" dt="2023-01-22T02:43:18.658" v="1" actId="47"/>
        <pc:sldMkLst>
          <pc:docMk/>
          <pc:sldMk cId="965804386" sldId="5427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8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29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0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1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2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3"/>
        </pc:sldMkLst>
      </pc:sldChg>
      <pc:sldChg chg="del">
        <pc:chgData name="Wei Li" userId="fae33518c2e5a771" providerId="LiveId" clId="{F9C1356C-710E-4C4A-B05C-8F294AEE70F7}" dt="2023-01-22T02:44:19.956" v="2" actId="47"/>
        <pc:sldMkLst>
          <pc:docMk/>
          <pc:sldMk cId="0" sldId="5434"/>
        </pc:sldMkLst>
      </pc:sldChg>
      <pc:sldChg chg="del">
        <pc:chgData name="Wei Li" userId="fae33518c2e5a771" providerId="LiveId" clId="{F9C1356C-710E-4C4A-B05C-8F294AEE70F7}" dt="2023-01-22T02:45:14.175" v="3" actId="47"/>
        <pc:sldMkLst>
          <pc:docMk/>
          <pc:sldMk cId="3223248514" sldId="5435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3310175174" sldId="5436"/>
        </pc:sldMkLst>
      </pc:sldChg>
      <pc:sldChg chg="del">
        <pc:chgData name="Wei Li" userId="fae33518c2e5a771" providerId="LiveId" clId="{F9C1356C-710E-4C4A-B05C-8F294AEE70F7}" dt="2023-01-22T03:21:09.115" v="65" actId="47"/>
        <pc:sldMkLst>
          <pc:docMk/>
          <pc:sldMk cId="1643079759" sldId="543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3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0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1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2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3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4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5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6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7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8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49"/>
        </pc:sldMkLst>
      </pc:sldChg>
      <pc:sldChg chg="del">
        <pc:chgData name="Wei Li" userId="fae33518c2e5a771" providerId="LiveId" clId="{F9C1356C-710E-4C4A-B05C-8F294AEE70F7}" dt="2023-01-22T02:45:40.681" v="4" actId="47"/>
        <pc:sldMkLst>
          <pc:docMk/>
          <pc:sldMk cId="0" sldId="5450"/>
        </pc:sldMkLst>
      </pc:sldChg>
      <pc:sldChg chg="modSp add mod">
        <pc:chgData name="Wei Li" userId="fae33518c2e5a771" providerId="LiveId" clId="{F9C1356C-710E-4C4A-B05C-8F294AEE70F7}" dt="2023-01-22T03:21:41.415" v="72"/>
        <pc:sldMkLst>
          <pc:docMk/>
          <pc:sldMk cId="589728486" sldId="5465"/>
        </pc:sldMkLst>
        <pc:spChg chg="mod">
          <ac:chgData name="Wei Li" userId="fae33518c2e5a771" providerId="LiveId" clId="{F9C1356C-710E-4C4A-B05C-8F294AEE70F7}" dt="2023-01-22T03:21:41.415" v="72"/>
          <ac:spMkLst>
            <pc:docMk/>
            <pc:sldMk cId="589728486" sldId="5465"/>
            <ac:spMk id="3" creationId="{0DFA149E-1499-1A1A-3595-9F887A230A39}"/>
          </ac:spMkLst>
        </pc:spChg>
        <pc:spChg chg="mod">
          <ac:chgData name="Wei Li" userId="fae33518c2e5a771" providerId="LiveId" clId="{F9C1356C-710E-4C4A-B05C-8F294AEE70F7}" dt="2023-01-22T03:14:29.437" v="38"/>
          <ac:spMkLst>
            <pc:docMk/>
            <pc:sldMk cId="589728486" sldId="5465"/>
            <ac:spMk id="1981" creationId="{00000000-0000-0000-0000-000000000000}"/>
          </ac:spMkLst>
        </pc:spChg>
      </pc:sldChg>
      <pc:sldChg chg="addSp modSp mod">
        <pc:chgData name="Wei Li" userId="fae33518c2e5a771" providerId="LiveId" clId="{F9C1356C-710E-4C4A-B05C-8F294AEE70F7}" dt="2023-01-22T03:43:56.733" v="138" actId="1076"/>
        <pc:sldMkLst>
          <pc:docMk/>
          <pc:sldMk cId="0" sldId="5466"/>
        </pc:sldMkLst>
        <pc:spChg chg="add mod">
          <ac:chgData name="Wei Li" userId="fae33518c2e5a771" providerId="LiveId" clId="{F9C1356C-710E-4C4A-B05C-8F294AEE70F7}" dt="2023-01-22T03:43:56.733" v="138" actId="1076"/>
          <ac:spMkLst>
            <pc:docMk/>
            <pc:sldMk cId="0" sldId="5466"/>
            <ac:spMk id="6" creationId="{3346F5CA-AA4C-E627-D21C-1738C2F60407}"/>
          </ac:spMkLst>
        </pc:spChg>
      </pc:sldChg>
      <pc:sldChg chg="del">
        <pc:chgData name="Wei Li" userId="fae33518c2e5a771" providerId="LiveId" clId="{F9C1356C-710E-4C4A-B05C-8F294AEE70F7}" dt="2023-01-22T03:33:36.270" v="73" actId="47"/>
        <pc:sldMkLst>
          <pc:docMk/>
          <pc:sldMk cId="0" sldId="5467"/>
        </pc:sldMkLst>
      </pc:sldChg>
      <pc:sldChg chg="addSp delSp modSp mod">
        <pc:chgData name="Wei Li" userId="fae33518c2e5a771" providerId="LiveId" clId="{F9C1356C-710E-4C4A-B05C-8F294AEE70F7}" dt="2023-01-22T03:37:49.417" v="109" actId="1076"/>
        <pc:sldMkLst>
          <pc:docMk/>
          <pc:sldMk cId="3353453401" sldId="5468"/>
        </pc:sldMkLst>
        <pc:spChg chg="add mod">
          <ac:chgData name="Wei Li" userId="fae33518c2e5a771" providerId="LiveId" clId="{F9C1356C-710E-4C4A-B05C-8F294AEE70F7}" dt="2023-01-22T03:37:49.417" v="109" actId="1076"/>
          <ac:spMkLst>
            <pc:docMk/>
            <pc:sldMk cId="3353453401" sldId="5468"/>
            <ac:spMk id="3" creationId="{6FC859B4-CE1E-6090-882C-2C70988FB89D}"/>
          </ac:spMkLst>
        </pc:spChg>
        <pc:spChg chg="del">
          <ac:chgData name="Wei Li" userId="fae33518c2e5a771" providerId="LiveId" clId="{F9C1356C-710E-4C4A-B05C-8F294AEE70F7}" dt="2023-01-22T03:34:32.995" v="80" actId="478"/>
          <ac:spMkLst>
            <pc:docMk/>
            <pc:sldMk cId="3353453401" sldId="5468"/>
            <ac:spMk id="4" creationId="{584DAFBD-CC2F-4A74-B5D8-1FC98C21779E}"/>
          </ac:spMkLst>
        </pc:spChg>
        <pc:spChg chg="del">
          <ac:chgData name="Wei Li" userId="fae33518c2e5a771" providerId="LiveId" clId="{F9C1356C-710E-4C4A-B05C-8F294AEE70F7}" dt="2023-01-22T03:34:26.569" v="79" actId="478"/>
          <ac:spMkLst>
            <pc:docMk/>
            <pc:sldMk cId="3353453401" sldId="5468"/>
            <ac:spMk id="7" creationId="{24A9FB71-EBA9-4D8A-BED4-C60FB38DC5F2}"/>
          </ac:spMkLst>
        </pc:spChg>
        <pc:spChg chg="del">
          <ac:chgData name="Wei Li" userId="fae33518c2e5a771" providerId="LiveId" clId="{F9C1356C-710E-4C4A-B05C-8F294AEE70F7}" dt="2023-01-22T03:34:23.319" v="78" actId="478"/>
          <ac:spMkLst>
            <pc:docMk/>
            <pc:sldMk cId="3353453401" sldId="5468"/>
            <ac:spMk id="8" creationId="{6529D87B-7C7A-417F-9434-936945E371F0}"/>
          </ac:spMkLst>
        </pc:spChg>
      </pc:sldChg>
      <pc:sldChg chg="modSp add del mod">
        <pc:chgData name="Wei Li" userId="fae33518c2e5a771" providerId="LiveId" clId="{F9C1356C-710E-4C4A-B05C-8F294AEE70F7}" dt="2023-01-22T03:39:34.103" v="125" actId="47"/>
        <pc:sldMkLst>
          <pc:docMk/>
          <pc:sldMk cId="1240037110" sldId="5469"/>
        </pc:sldMkLst>
        <pc:spChg chg="mod">
          <ac:chgData name="Wei Li" userId="fae33518c2e5a771" providerId="LiveId" clId="{F9C1356C-710E-4C4A-B05C-8F294AEE70F7}" dt="2023-01-22T03:36:28.355" v="96"/>
          <ac:spMkLst>
            <pc:docMk/>
            <pc:sldMk cId="1240037110" sldId="5469"/>
            <ac:spMk id="3" creationId="{6FC859B4-CE1E-6090-882C-2C70988FB89D}"/>
          </ac:spMkLst>
        </pc:spChg>
      </pc:sldChg>
      <pc:sldChg chg="modSp add del mod">
        <pc:chgData name="Wei Li" userId="fae33518c2e5a771" providerId="LiveId" clId="{F9C1356C-710E-4C4A-B05C-8F294AEE70F7}" dt="2023-01-22T03:41:19.760" v="135" actId="2696"/>
        <pc:sldMkLst>
          <pc:docMk/>
          <pc:sldMk cId="2393725970" sldId="5470"/>
        </pc:sldMkLst>
        <pc:spChg chg="mod">
          <ac:chgData name="Wei Li" userId="fae33518c2e5a771" providerId="LiveId" clId="{F9C1356C-710E-4C4A-B05C-8F294AEE70F7}" dt="2023-01-22T03:36:49.623" v="102" actId="6549"/>
          <ac:spMkLst>
            <pc:docMk/>
            <pc:sldMk cId="2393725970" sldId="5470"/>
            <ac:spMk id="3" creationId="{6FC859B4-CE1E-6090-882C-2C70988FB89D}"/>
          </ac:spMkLst>
        </pc:spChg>
      </pc:sldChg>
      <pc:sldChg chg="delSp modSp add del mod">
        <pc:chgData name="Wei Li" userId="fae33518c2e5a771" providerId="LiveId" clId="{F9C1356C-710E-4C4A-B05C-8F294AEE70F7}" dt="2023-01-22T03:38:34.647" v="120" actId="47"/>
        <pc:sldMkLst>
          <pc:docMk/>
          <pc:sldMk cId="2642769617" sldId="5471"/>
        </pc:sldMkLst>
        <pc:spChg chg="del mod">
          <ac:chgData name="Wei Li" userId="fae33518c2e5a771" providerId="LiveId" clId="{F9C1356C-710E-4C4A-B05C-8F294AEE70F7}" dt="2023-01-22T03:38:07.224" v="114"/>
          <ac:spMkLst>
            <pc:docMk/>
            <pc:sldMk cId="2642769617" sldId="5471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27.778" v="119" actId="255"/>
        <pc:sldMkLst>
          <pc:docMk/>
          <pc:sldMk cId="3068167800" sldId="5472"/>
        </pc:sldMkLst>
        <pc:spChg chg="mod">
          <ac:chgData name="Wei Li" userId="fae33518c2e5a771" providerId="LiveId" clId="{F9C1356C-710E-4C4A-B05C-8F294AEE70F7}" dt="2023-01-22T03:38:27.778" v="119" actId="255"/>
          <ac:spMkLst>
            <pc:docMk/>
            <pc:sldMk cId="3068167800" sldId="5472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8:53.594" v="122"/>
        <pc:sldMkLst>
          <pc:docMk/>
          <pc:sldMk cId="351336212" sldId="5473"/>
        </pc:sldMkLst>
        <pc:spChg chg="mod">
          <ac:chgData name="Wei Li" userId="fae33518c2e5a771" providerId="LiveId" clId="{F9C1356C-710E-4C4A-B05C-8F294AEE70F7}" dt="2023-01-22T03:38:53.594" v="122"/>
          <ac:spMkLst>
            <pc:docMk/>
            <pc:sldMk cId="351336212" sldId="5473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39:28.730" v="124" actId="255"/>
        <pc:sldMkLst>
          <pc:docMk/>
          <pc:sldMk cId="2056169916" sldId="5474"/>
        </pc:sldMkLst>
        <pc:spChg chg="mod">
          <ac:chgData name="Wei Li" userId="fae33518c2e5a771" providerId="LiveId" clId="{F9C1356C-710E-4C4A-B05C-8F294AEE70F7}" dt="2023-01-22T03:39:28.730" v="124" actId="255"/>
          <ac:spMkLst>
            <pc:docMk/>
            <pc:sldMk cId="2056169916" sldId="5474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00.808" v="133" actId="255"/>
        <pc:sldMkLst>
          <pc:docMk/>
          <pc:sldMk cId="326825561" sldId="5475"/>
        </pc:sldMkLst>
        <pc:spChg chg="mod">
          <ac:chgData name="Wei Li" userId="fae33518c2e5a771" providerId="LiveId" clId="{F9C1356C-710E-4C4A-B05C-8F294AEE70F7}" dt="2023-01-22T03:41:00.808" v="133" actId="255"/>
          <ac:spMkLst>
            <pc:docMk/>
            <pc:sldMk cId="326825561" sldId="5475"/>
            <ac:spMk id="3" creationId="{6FC859B4-CE1E-6090-882C-2C70988FB89D}"/>
          </ac:spMkLst>
        </pc:spChg>
      </pc:sldChg>
      <pc:sldChg chg="modSp add mod">
        <pc:chgData name="Wei Li" userId="fae33518c2e5a771" providerId="LiveId" clId="{F9C1356C-710E-4C4A-B05C-8F294AEE70F7}" dt="2023-01-22T03:41:12.652" v="134"/>
        <pc:sldMkLst>
          <pc:docMk/>
          <pc:sldMk cId="1511368448" sldId="5476"/>
        </pc:sldMkLst>
        <pc:spChg chg="mod">
          <ac:chgData name="Wei Li" userId="fae33518c2e5a771" providerId="LiveId" clId="{F9C1356C-710E-4C4A-B05C-8F294AEE70F7}" dt="2023-01-22T03:41:12.652" v="134"/>
          <ac:spMkLst>
            <pc:docMk/>
            <pc:sldMk cId="1511368448" sldId="5476"/>
            <ac:spMk id="3" creationId="{6FC859B4-CE1E-6090-882C-2C70988FB89D}"/>
          </ac:spMkLst>
        </pc:spChg>
      </pc:sld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955259822" sldId="2147487800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955894138" sldId="214748780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4279471840" sldId="214748780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249007039" sldId="214748780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076005138" sldId="214748780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520006201" sldId="214748780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62700820" sldId="214748780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580072308" sldId="214748780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872901682" sldId="214748780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1449758607" sldId="214748780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307904659" sldId="214748781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955259822" sldId="2147487800"/>
            <pc:sldLayoutMk cId="2286701274" sldId="2147487811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1873463" sldId="2147487812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82506910" sldId="214748781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10832525" sldId="214748781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274919011" sldId="214748781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3690191" sldId="214748781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836109317" sldId="214748781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584980234" sldId="214748781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4133428620" sldId="214748781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229490509" sldId="214748782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305453704" sldId="214748782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2058808430" sldId="214748782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1873463" sldId="2147487812"/>
            <pc:sldLayoutMk cId="352491009" sldId="214748782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3771215953" sldId="2147487824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734698140" sldId="2147487825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127822338" sldId="2147487826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368971346" sldId="2147487827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359537523" sldId="2147487828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00334458" sldId="2147487829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42795658" sldId="2147487830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876131942" sldId="2147487831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2611218690" sldId="2147487832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1281716950" sldId="2147487833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3869294817" sldId="2147487834"/>
          </pc:sldLayoutMkLst>
        </pc:sldLayoutChg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3771215953" sldId="2147487824"/>
            <pc:sldLayoutMk cId="4278003700" sldId="2147487835"/>
          </pc:sldLayoutMkLst>
        </pc:sldLayoutChg>
      </pc:sldMasterChg>
      <pc:sldMasterChg chg="del delSldLayout">
        <pc:chgData name="Wei Li" userId="fae33518c2e5a771" providerId="LiveId" clId="{F9C1356C-710E-4C4A-B05C-8F294AEE70F7}" dt="2023-01-22T02:43:18.658" v="1" actId="47"/>
        <pc:sldMasterMkLst>
          <pc:docMk/>
          <pc:sldMasterMk cId="1316497139" sldId="2147487836"/>
        </pc:sldMasterMkLst>
        <pc:sldLayoutChg chg="del">
          <pc:chgData name="Wei Li" userId="fae33518c2e5a771" providerId="LiveId" clId="{F9C1356C-710E-4C4A-B05C-8F294AEE70F7}" dt="2023-01-22T02:43:18.658" v="1" actId="47"/>
          <pc:sldLayoutMkLst>
            <pc:docMk/>
            <pc:sldMasterMk cId="1316497139" sldId="2147487836"/>
            <pc:sldLayoutMk cId="3219549176" sldId="2147487837"/>
          </pc:sldLayoutMkLst>
        </pc:sldLayoutChg>
      </pc:sldMasterChg>
      <pc:sldMasterChg chg="del delSldLayout">
        <pc:chgData name="Wei Li" userId="fae33518c2e5a771" providerId="LiveId" clId="{F9C1356C-710E-4C4A-B05C-8F294AEE70F7}" dt="2023-01-22T02:44:19.956" v="2" actId="47"/>
        <pc:sldMasterMkLst>
          <pc:docMk/>
          <pc:sldMasterMk cId="1816705536" sldId="2147487838"/>
        </pc:sldMasterMkLst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018877848" sldId="2147487839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158359066" sldId="2147487840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51638713" sldId="2147487841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791340565" sldId="2147487842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4013925972" sldId="2147487843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674208492" sldId="2147487844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662385106" sldId="2147487845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3920664727" sldId="2147487846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473092002" sldId="2147487847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2917988409" sldId="2147487848"/>
          </pc:sldLayoutMkLst>
        </pc:sldLayoutChg>
        <pc:sldLayoutChg chg="del">
          <pc:chgData name="Wei Li" userId="fae33518c2e5a771" providerId="LiveId" clId="{F9C1356C-710E-4C4A-B05C-8F294AEE70F7}" dt="2023-01-22T02:44:19.956" v="2" actId="47"/>
          <pc:sldLayoutMkLst>
            <pc:docMk/>
            <pc:sldMasterMk cId="1816705536" sldId="2147487838"/>
            <pc:sldLayoutMk cId="1946874828" sldId="2147487849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14.175" v="3" actId="47"/>
        <pc:sldMasterMkLst>
          <pc:docMk/>
          <pc:sldMasterMk cId="4120213167" sldId="2147487850"/>
        </pc:sldMasterMkLst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3843" sldId="2147487851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015447516" sldId="2147487852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91732827" sldId="2147487853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025587475" sldId="2147487854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08516465" sldId="2147487855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3236379954" sldId="2147487856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548513736" sldId="2147487857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919583742" sldId="2147487858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410510307" sldId="2147487859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250643223" sldId="2147487860"/>
          </pc:sldLayoutMkLst>
        </pc:sldLayoutChg>
        <pc:sldLayoutChg chg="del">
          <pc:chgData name="Wei Li" userId="fae33518c2e5a771" providerId="LiveId" clId="{F9C1356C-710E-4C4A-B05C-8F294AEE70F7}" dt="2023-01-22T02:45:14.175" v="3" actId="47"/>
          <pc:sldLayoutMkLst>
            <pc:docMk/>
            <pc:sldMasterMk cId="4120213167" sldId="2147487850"/>
            <pc:sldLayoutMk cId="1121368300" sldId="2147487861"/>
          </pc:sldLayoutMkLst>
        </pc:sldLayoutChg>
      </pc:sldMasterChg>
      <pc:sldMasterChg chg="del delSldLayout">
        <pc:chgData name="Wei Li" userId="fae33518c2e5a771" providerId="LiveId" clId="{F9C1356C-710E-4C4A-B05C-8F294AEE70F7}" dt="2023-01-22T02:34:33.337" v="0" actId="47"/>
        <pc:sldMasterMkLst>
          <pc:docMk/>
          <pc:sldMasterMk cId="556571671" sldId="2147487862"/>
        </pc:sldMasterMkLst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765316136" sldId="2147487863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223416606" sldId="2147487864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045160688" sldId="2147487865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61400834" sldId="2147487866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200874840" sldId="2147487867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808038674" sldId="2147487868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1309228337" sldId="2147487869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702910973" sldId="2147487870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27111667" sldId="2147487871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3898319811" sldId="2147487872"/>
          </pc:sldLayoutMkLst>
        </pc:sldLayoutChg>
        <pc:sldLayoutChg chg="del">
          <pc:chgData name="Wei Li" userId="fae33518c2e5a771" providerId="LiveId" clId="{F9C1356C-710E-4C4A-B05C-8F294AEE70F7}" dt="2023-01-22T02:34:33.337" v="0" actId="47"/>
          <pc:sldLayoutMkLst>
            <pc:docMk/>
            <pc:sldMasterMk cId="556571671" sldId="2147487862"/>
            <pc:sldLayoutMk cId="4156109617" sldId="2147487873"/>
          </pc:sldLayoutMkLst>
        </pc:sldLayoutChg>
      </pc:sldMasterChg>
      <pc:sldMasterChg chg="del delSldLayout">
        <pc:chgData name="Wei Li" userId="fae33518c2e5a771" providerId="LiveId" clId="{F9C1356C-710E-4C4A-B05C-8F294AEE70F7}" dt="2023-01-22T02:45:40.681" v="4" actId="47"/>
        <pc:sldMasterMkLst>
          <pc:docMk/>
          <pc:sldMasterMk cId="858697558" sldId="2147487874"/>
        </pc:sldMasterMkLst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848733306" sldId="214748787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01967040" sldId="214748787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146552711" sldId="214748787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43215139" sldId="214748787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89992139" sldId="2147487879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03082616" sldId="2147487880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036109796" sldId="2147487881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75501071" sldId="2147487882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563619216" sldId="2147487883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385687835" sldId="2147487884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266035397" sldId="2147487885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540845239" sldId="2147487886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42902854" sldId="2147487887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3944003879" sldId="2147487888"/>
          </pc:sldLayoutMkLst>
        </pc:sldLayoutChg>
        <pc:sldLayoutChg chg="del">
          <pc:chgData name="Wei Li" userId="fae33518c2e5a771" providerId="LiveId" clId="{F9C1356C-710E-4C4A-B05C-8F294AEE70F7}" dt="2023-01-22T02:45:40.681" v="4" actId="47"/>
          <pc:sldLayoutMkLst>
            <pc:docMk/>
            <pc:sldMasterMk cId="858697558" sldId="2147487874"/>
            <pc:sldLayoutMk cId="1029869333" sldId="2147487889"/>
          </pc:sldLayoutMkLst>
        </pc:sldLayoutChg>
      </pc:sldMasterChg>
      <pc:sldMasterChg chg="del delSldLayout">
        <pc:chgData name="Wei Li" userId="fae33518c2e5a771" providerId="LiveId" clId="{F9C1356C-710E-4C4A-B05C-8F294AEE70F7}" dt="2023-01-22T03:33:36.270" v="73" actId="47"/>
        <pc:sldMasterMkLst>
          <pc:docMk/>
          <pc:sldMasterMk cId="593472698" sldId="2147487998"/>
        </pc:sldMasterMkLst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99137715" sldId="2147487999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4063432379" sldId="2147488000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29323756" sldId="2147488001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199419897" sldId="2147488002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524681531" sldId="2147488003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318525913" sldId="2147488004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812834192" sldId="2147488005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1299211200" sldId="2147488006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3588767048" sldId="2147488007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31457978" sldId="2147488008"/>
          </pc:sldLayoutMkLst>
        </pc:sldLayoutChg>
        <pc:sldLayoutChg chg="del">
          <pc:chgData name="Wei Li" userId="fae33518c2e5a771" providerId="LiveId" clId="{F9C1356C-710E-4C4A-B05C-8F294AEE70F7}" dt="2023-01-22T03:33:36.270" v="73" actId="47"/>
          <pc:sldLayoutMkLst>
            <pc:docMk/>
            <pc:sldMasterMk cId="593472698" sldId="2147487998"/>
            <pc:sldLayoutMk cId="2018319549" sldId="214748800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1/26/2023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ABF068EA-B416-074F-C69A-2D3739B46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C3948F8A-1EDC-3851-615C-FB2ADDF4BC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D68A03AF-2BEA-D8CB-209C-581170C37B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C3671-CD60-4A0B-BC78-AE51D179104D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555304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E5FC2C79-E3B0-ADE8-5E87-8AC6A01DF0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99823582-7C80-0710-F12D-0CEFD79F139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343799BA-C684-4A83-E349-48B7A1F35E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41572-7884-4284-BFA2-6908DAD14841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22223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0CEC3F38-BA3B-540B-EB87-4F48EAFB0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2CA22136-B5C5-296F-63FF-F12A6727386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43B06CF6-F3DC-F63C-4E7A-CA01E1186B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FB491-ADA4-4082-AD89-B0179E911AC0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7882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1C29DF56-D527-34FC-6A4A-70A49FCA48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7299B489-BF77-D7F2-9966-84D879137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8631F5C9-3EDF-7D53-BF32-39E21BB561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1B370-8CD4-41CA-B962-3597B91D1D55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544301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xmlns="" id="{FB3F1E8C-861C-C845-80EB-09C7521C3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8CEF246F-5EC6-F69D-DFC6-FFAF7A6A1B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9199CC94-1690-8666-4240-FC10F2667B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701A5-ADD5-4C54-A959-4C43CCF2DB54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855401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DD10B0E-A558-0D3A-26F9-A6E5A6922E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2B6972CC-8E91-55A9-EC94-AB1E54EBF6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DA159792-76AC-C4F8-6F9C-161FC27944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0DB6A2-41EF-40C3-8AD9-2BA43B2E892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38516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xmlns="" id="{9CCAA623-BC13-AE6B-5154-86D62A1F6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xmlns="" id="{2BB2DA1D-950D-0575-9431-4DC97F3CBE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xmlns="" id="{E00026CB-FE75-9305-AF03-CDD1EB8FBDF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32B64-5E50-4724-8961-72A93525EC9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4602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xmlns="" id="{CF60E426-C224-1AC7-F417-3B3110704A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xmlns="" id="{1EF368E6-FB4C-34F7-8153-3E110DF997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xmlns="" id="{4FC32344-5440-8428-D168-98952F8401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D0226-169A-4C7A-861C-855CD142D256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397349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xmlns="" id="{3DBDB3A4-B7FF-5639-12CC-A2D056F02D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xmlns="" id="{B087E76D-AF73-834F-0E73-DFA88E67DE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xmlns="" id="{04C358B6-EACC-425B-7F1B-F19E940DF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7E006A-64CA-41C0-8BE0-CD96C0EA1CE9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182808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31AE9CC0-5D2E-780D-A1A7-8A6B79EE70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75CC1C3B-D3C0-28AF-9880-B59F7079B2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E6636B8B-AC61-F264-F054-76E73A7BF3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ADD4F-1B29-4823-BF13-459851736E93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2122989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6C2D2B5-DDE7-49F3-47E6-4EA38E7801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331DD1E4-3430-A043-D049-97B5A79141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55B7255-AC30-F877-860B-9E7EDA2939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429A4F-0FB6-40D2-A03F-AB4558EB7457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89646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xmlns="" id="{052D29B0-0530-1836-045A-682FE39E46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cambiar el estilo de título	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xmlns="" id="{D22E1CBC-9198-9277-F2CB-42D5F814D1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xmlns="" id="{4743A110-4593-14EC-5D78-5BC38B0D01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xmlns="" id="{40C210E8-4EAA-B8C3-B747-FD87DF88F13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xmlns="" id="{23E871F4-2414-0F9B-B557-8E95F002E36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5F84824-19AD-471E-A623-EA48665CC6D8}" type="slidenum">
              <a:rPr lang="es-ES" altLang="en-US"/>
              <a:pPr>
                <a:defRPr/>
              </a:pPr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301715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903" r:id="rId1"/>
    <p:sldLayoutId id="2147487904" r:id="rId2"/>
    <p:sldLayoutId id="2147487905" r:id="rId3"/>
    <p:sldLayoutId id="2147487906" r:id="rId4"/>
    <p:sldLayoutId id="2147487907" r:id="rId5"/>
    <p:sldLayoutId id="2147487908" r:id="rId6"/>
    <p:sldLayoutId id="2147487909" r:id="rId7"/>
    <p:sldLayoutId id="2147487910" r:id="rId8"/>
    <p:sldLayoutId id="2147487911" r:id="rId9"/>
    <p:sldLayoutId id="2147487912" r:id="rId10"/>
    <p:sldLayoutId id="21474879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4">
            <a:extLst>
              <a:ext uri="{FF2B5EF4-FFF2-40B4-BE49-F238E27FC236}">
                <a16:creationId xmlns:a16="http://schemas.microsoft.com/office/drawing/2014/main" xmlns="" id="{8D280BBB-9C2D-78A7-AF15-467E0C121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5875" y="3395663"/>
            <a:ext cx="820896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词曲：沈荣明</a:t>
            </a:r>
            <a:endParaRPr kumimoji="0" lang="en-US" altLang="en-US" sz="3600" b="0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Brush Script MT" panose="03060802040406070304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435" name="TextBox 7">
            <a:extLst>
              <a:ext uri="{FF2B5EF4-FFF2-40B4-BE49-F238E27FC236}">
                <a16:creationId xmlns:a16="http://schemas.microsoft.com/office/drawing/2014/main" xmlns="" id="{F5725673-6519-4044-0563-49F22A323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243013"/>
            <a:ext cx="5434013" cy="218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 Rounded MT Bold" panose="020F07040305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 平安又一年</a:t>
            </a:r>
            <a:endParaRPr kumimoji="0" lang="en-US" altLang="zh-CN" sz="6000" b="1" i="0" u="none" strike="noStrike" kern="1200" cap="none" spc="0" normalizeH="0" baseline="0" noProof="0" dirty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 Rounded MT Bold" panose="020F070403050403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 Rounded MT Bold" panose="020F070403050403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Peace for another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4400" b="0" i="0" u="none" strike="noStrike" kern="1200" cap="none" spc="0" normalizeH="0" baseline="0" noProof="0" dirty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 Rounded MT Bold" panose="020F070403050403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Box 6">
            <a:extLst>
              <a:ext uri="{FF2B5EF4-FFF2-40B4-BE49-F238E27FC236}">
                <a16:creationId xmlns:a16="http://schemas.microsoft.com/office/drawing/2014/main" xmlns="" id="{29EB1F59-8FF4-C6ED-0461-00BFBB062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9820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三百六十五天，每天都有神的恩典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是神看顾保守我平安又一年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无论夏日炎炎，还是冬雪飘飞满天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神的祝福从来都不曾减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19459" name="TextBox 1">
            <a:extLst>
              <a:ext uri="{FF2B5EF4-FFF2-40B4-BE49-F238E27FC236}">
                <a16:creationId xmlns:a16="http://schemas.microsoft.com/office/drawing/2014/main" xmlns="" id="{9FBE7F81-1B36-0DC5-816F-17377CAD1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89363"/>
            <a:ext cx="8785225" cy="2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Three hundred and sixty-five days, every day has the grace of God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It is God who cares and keeps me safe for another year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No matter the summer heat or winter snow is flying allover the sky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God's blessings never diminish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5">
            <a:extLst>
              <a:ext uri="{FF2B5EF4-FFF2-40B4-BE49-F238E27FC236}">
                <a16:creationId xmlns:a16="http://schemas.microsoft.com/office/drawing/2014/main" xmlns="" id="{E7D6F0B4-DE0C-D1F7-BBE9-CB6698E2E5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476250"/>
            <a:ext cx="78311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三百六十五天，每天都与神爱相连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是神搀拉我走过每一个台阶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不管春雨绵绵，还是秋风横扫落叶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神的慈爱陪伴我每一天</a:t>
            </a:r>
          </a:p>
        </p:txBody>
      </p:sp>
      <p:sp>
        <p:nvSpPr>
          <p:cNvPr id="20483" name="TextBox 1">
            <a:extLst>
              <a:ext uri="{FF2B5EF4-FFF2-40B4-BE49-F238E27FC236}">
                <a16:creationId xmlns:a16="http://schemas.microsoft.com/office/drawing/2014/main" xmlns="" id="{36CE8E37-BBC2-39CD-8072-A0E48D88AD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789363"/>
            <a:ext cx="84248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Three hundred and sixty five days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Connect with God's love every day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It's God who pulls me through every step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matter spring rain or  the autumn wind sweeping the fallen leaves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God's mercy accompanies me every day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xmlns="" id="{6136A543-3B23-81F3-0B07-A9EA24FA697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260350"/>
            <a:ext cx="9237663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紧紧依偎神的怀间， 尽享主赐予的恩典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时光飞逝神爱永缠绵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与主相爱在每一天，与主相伴在每一年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恩主是我挚着的爱恋</a:t>
            </a:r>
            <a:endParaRPr lang="en-US" altLang="en-US" sz="4000">
              <a:solidFill>
                <a:srgbClr val="262673"/>
              </a:solidFill>
            </a:endParaRP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xmlns="" id="{B0948CE5-87E8-28D6-95F2-10A9C00360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716338"/>
            <a:ext cx="777716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Nestled tightly in the arms of God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Enjoy the grace bestowed by the Lord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 flies, God's love lasts forever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with the Lord every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Lord is my true love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Box 6">
            <a:extLst>
              <a:ext uri="{FF2B5EF4-FFF2-40B4-BE49-F238E27FC236}">
                <a16:creationId xmlns:a16="http://schemas.microsoft.com/office/drawing/2014/main" xmlns="" id="{DAEFE6B6-B8C3-1C91-2F93-F38AE04C3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76250"/>
            <a:ext cx="89820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三百六十五天，每天都有神的恩典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是神看顾保守我平安又一年</a:t>
            </a:r>
            <a:endParaRPr kumimoji="0" lang="en-US" altLang="zh-CN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无论夏日炎炎，还是冬雪飘飞满天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神的祝福从来都不曾减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600" b="1" i="0" u="none" strike="noStrike" kern="1200" cap="none" spc="0" normalizeH="0" baseline="0" noProof="0">
              <a:ln>
                <a:noFill/>
              </a:ln>
              <a:solidFill>
                <a:srgbClr val="262673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</p:txBody>
      </p:sp>
      <p:sp>
        <p:nvSpPr>
          <p:cNvPr id="22531" name="TextBox 1">
            <a:extLst>
              <a:ext uri="{FF2B5EF4-FFF2-40B4-BE49-F238E27FC236}">
                <a16:creationId xmlns:a16="http://schemas.microsoft.com/office/drawing/2014/main" xmlns="" id="{21A0F9B8-E0A9-06C0-4399-A405381BE7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3789363"/>
            <a:ext cx="8785225" cy="2360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Three hundred and sixty-five days, every day has the grace of God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It is God who cares and keeps me safe for another year 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No matter the summer heat or winter snow is flying allover the sky</a:t>
            </a:r>
          </a:p>
          <a:p>
            <a:pPr marL="0" marR="0" lvl="0" indent="0" algn="l" defTabSz="914400" rtl="0" eaLnBrk="0" fontAlgn="base" latinLnBrk="0" hangingPunct="0">
              <a:lnSpc>
                <a:spcPct val="107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等线" panose="02010600030101010101" pitchFamily="2" charset="-122"/>
                <a:cs typeface="Times New Roman" panose="02020603050405020304" pitchFamily="18" charset="0"/>
              </a:rPr>
              <a:t>God's blessings never diminish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5">
            <a:extLst>
              <a:ext uri="{FF2B5EF4-FFF2-40B4-BE49-F238E27FC236}">
                <a16:creationId xmlns:a16="http://schemas.microsoft.com/office/drawing/2014/main" xmlns="" id="{169B00D3-CB94-8B92-D1BC-0240CC72A6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8" y="476250"/>
            <a:ext cx="7831137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三百六十五天，每天都与神爱相连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是神搀拉我走过每一个台阶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不管春雨绵绵，还是秋风横扫落叶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000" b="1" i="0" u="none" strike="noStrike" kern="1200" cap="none" spc="0" normalizeH="0" baseline="0" noProof="0">
                <a:ln>
                  <a:noFill/>
                </a:ln>
                <a:solidFill>
                  <a:srgbClr val="262673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神的慈爱陪伴我每一天</a:t>
            </a:r>
          </a:p>
        </p:txBody>
      </p:sp>
      <p:sp>
        <p:nvSpPr>
          <p:cNvPr id="23555" name="TextBox 1">
            <a:extLst>
              <a:ext uri="{FF2B5EF4-FFF2-40B4-BE49-F238E27FC236}">
                <a16:creationId xmlns:a16="http://schemas.microsoft.com/office/drawing/2014/main" xmlns="" id="{EF64B2BA-7880-6D85-0362-FF5BC0EE08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3789363"/>
            <a:ext cx="8424862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Three hundred and sixty five days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Connect with God's love every day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It's God who pulls me through every step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 matter spring rain or  the autumn wind sweeping the fallen leaves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God's mercy accompanies me every day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:a16="http://schemas.microsoft.com/office/drawing/2014/main" xmlns="" id="{8DD840B8-ABC3-C73D-CDC5-91A6E37CB9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07950" y="260350"/>
            <a:ext cx="9237663" cy="45259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紧紧依偎神的怀间， 尽享主赐予的恩典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时光飞逝神爱永缠绵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与主相爱在每一天，与主相伴在每一年</a:t>
            </a:r>
          </a:p>
          <a:p>
            <a:pPr marL="0" indent="0">
              <a:buFontTx/>
              <a:buNone/>
            </a:pPr>
            <a:r>
              <a:rPr lang="zh-CN" altLang="en-US" sz="4000" b="1">
                <a:solidFill>
                  <a:srgbClr val="262673"/>
                </a:solidFill>
                <a:ea typeface="SimSun" panose="02010600030101010101" pitchFamily="2" charset="-122"/>
              </a:rPr>
              <a:t>恩主是我挚着的爱恋</a:t>
            </a:r>
            <a:r>
              <a:rPr lang="en-US" altLang="zh-CN">
                <a:solidFill>
                  <a:srgbClr val="262673"/>
                </a:solidFill>
                <a:ea typeface="SimSun" panose="02010600030101010101" pitchFamily="2" charset="-122"/>
              </a:rPr>
              <a:t>(x2)</a:t>
            </a:r>
            <a:endParaRPr lang="en-US" altLang="en-US">
              <a:solidFill>
                <a:srgbClr val="262673"/>
              </a:solidFill>
            </a:endParaRPr>
          </a:p>
        </p:txBody>
      </p:sp>
      <p:sp>
        <p:nvSpPr>
          <p:cNvPr id="24579" name="TextBox 3">
            <a:extLst>
              <a:ext uri="{FF2B5EF4-FFF2-40B4-BE49-F238E27FC236}">
                <a16:creationId xmlns:a16="http://schemas.microsoft.com/office/drawing/2014/main" xmlns="" id="{E4393E7A-A9A0-5F9C-E643-58D5D422E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716338"/>
            <a:ext cx="7777162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Nestled tightly in the arms of God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Enjoy the grace bestowed by the Lord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Time flies, God's love lasts forever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 with the Lord every year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Lord is my true love(x2)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4284</TotalTime>
  <Words>558</Words>
  <Application>Microsoft Office PowerPoint</Application>
  <PresentationFormat>On-screen Show 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Diseño predeterminado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wangps</cp:lastModifiedBy>
  <cp:revision>654</cp:revision>
  <dcterms:created xsi:type="dcterms:W3CDTF">2012-02-03T13:37:34Z</dcterms:created>
  <dcterms:modified xsi:type="dcterms:W3CDTF">2023-01-27T03:41:14Z</dcterms:modified>
</cp:coreProperties>
</file>